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C5C6352-4911-EC48-8D6C-47A36E59C261}" v="1" dt="2020-09-13T12:43:01.301"/>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0DEEF"/>
          </a:solidFill>
        </a:fill>
      </a:tcStyle>
    </a:wholeTbl>
    <a:band2H>
      <a:tcTxStyle/>
      <a:tcStyle>
        <a:tcBdr/>
        <a:fill>
          <a:solidFill>
            <a:srgbClr val="E9EFF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94683"/>
  </p:normalViewPr>
  <p:slideViewPr>
    <p:cSldViewPr snapToGrid="0" snapToObjects="1">
      <p:cViewPr varScale="1">
        <p:scale>
          <a:sx n="69" d="100"/>
          <a:sy n="69" d="100"/>
        </p:scale>
        <p:origin x="75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6" name="Shape 76"/>
          <p:cNvSpPr>
            <a:spLocks noGrp="1" noRot="1" noChangeAspect="1"/>
          </p:cNvSpPr>
          <p:nvPr>
            <p:ph type="sldImg"/>
          </p:nvPr>
        </p:nvSpPr>
        <p:spPr>
          <a:xfrm>
            <a:off x="1143000" y="685800"/>
            <a:ext cx="4572000" cy="3429000"/>
          </a:xfrm>
          <a:prstGeom prst="rect">
            <a:avLst/>
          </a:prstGeom>
        </p:spPr>
        <p:txBody>
          <a:bodyPr/>
          <a:lstStyle/>
          <a:p>
            <a:endParaRPr/>
          </a:p>
        </p:txBody>
      </p:sp>
      <p:sp>
        <p:nvSpPr>
          <p:cNvPr id="77" name="Shape 7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Arial"/>
      </a:defRPr>
    </a:lvl1pPr>
    <a:lvl2pPr indent="228600" latinLnBrk="0">
      <a:defRPr sz="1200">
        <a:latin typeface="+mj-lt"/>
        <a:ea typeface="+mj-ea"/>
        <a:cs typeface="+mj-cs"/>
        <a:sym typeface="Arial"/>
      </a:defRPr>
    </a:lvl2pPr>
    <a:lvl3pPr indent="457200" latinLnBrk="0">
      <a:defRPr sz="1200">
        <a:latin typeface="+mj-lt"/>
        <a:ea typeface="+mj-ea"/>
        <a:cs typeface="+mj-cs"/>
        <a:sym typeface="Arial"/>
      </a:defRPr>
    </a:lvl3pPr>
    <a:lvl4pPr indent="685800" latinLnBrk="0">
      <a:defRPr sz="1200">
        <a:latin typeface="+mj-lt"/>
        <a:ea typeface="+mj-ea"/>
        <a:cs typeface="+mj-cs"/>
        <a:sym typeface="Arial"/>
      </a:defRPr>
    </a:lvl4pPr>
    <a:lvl5pPr indent="914400" latinLnBrk="0">
      <a:defRPr sz="1200">
        <a:latin typeface="+mj-lt"/>
        <a:ea typeface="+mj-ea"/>
        <a:cs typeface="+mj-cs"/>
        <a:sym typeface="Arial"/>
      </a:defRPr>
    </a:lvl5pPr>
    <a:lvl6pPr indent="1143000" latinLnBrk="0">
      <a:defRPr sz="1200">
        <a:latin typeface="+mj-lt"/>
        <a:ea typeface="+mj-ea"/>
        <a:cs typeface="+mj-cs"/>
        <a:sym typeface="Arial"/>
      </a:defRPr>
    </a:lvl6pPr>
    <a:lvl7pPr indent="1371600" latinLnBrk="0">
      <a:defRPr sz="1200">
        <a:latin typeface="+mj-lt"/>
        <a:ea typeface="+mj-ea"/>
        <a:cs typeface="+mj-cs"/>
        <a:sym typeface="Arial"/>
      </a:defRPr>
    </a:lvl7pPr>
    <a:lvl8pPr indent="1600200" latinLnBrk="0">
      <a:defRPr sz="1200">
        <a:latin typeface="+mj-lt"/>
        <a:ea typeface="+mj-ea"/>
        <a:cs typeface="+mj-cs"/>
        <a:sym typeface="Arial"/>
      </a:defRPr>
    </a:lvl8pPr>
    <a:lvl9pPr indent="1828800" latinLnBrk="0">
      <a:defRPr sz="1200">
        <a:latin typeface="+mj-lt"/>
        <a:ea typeface="+mj-ea"/>
        <a:cs typeface="+mj-cs"/>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Shape 91"/>
          <p:cNvSpPr>
            <a:spLocks noGrp="1" noRot="1" noChangeAspect="1"/>
          </p:cNvSpPr>
          <p:nvPr>
            <p:ph type="sldImg"/>
          </p:nvPr>
        </p:nvSpPr>
        <p:spPr>
          <a:xfrm>
            <a:off x="381000" y="685800"/>
            <a:ext cx="6096000" cy="3429000"/>
          </a:xfrm>
          <a:prstGeom prst="rect">
            <a:avLst/>
          </a:prstGeom>
        </p:spPr>
        <p:txBody>
          <a:bodyPr/>
          <a:lstStyle/>
          <a:p>
            <a:endParaRPr/>
          </a:p>
        </p:txBody>
      </p:sp>
      <p:sp>
        <p:nvSpPr>
          <p:cNvPr id="92" name="Shape 92"/>
          <p:cNvSpPr>
            <a:spLocks noGrp="1"/>
          </p:cNvSpPr>
          <p:nvPr>
            <p:ph type="body" sz="quarter" idx="1"/>
          </p:nvPr>
        </p:nvSpPr>
        <p:spPr>
          <a:prstGeom prst="rect">
            <a:avLst/>
          </a:prstGeom>
        </p:spPr>
        <p:txBody>
          <a:bodyPr/>
          <a:lstStyle/>
          <a:p>
            <a:pPr>
              <a:defRPr sz="1800">
                <a:latin typeface="Calibri"/>
                <a:ea typeface="Calibri"/>
                <a:cs typeface="Calibri"/>
                <a:sym typeface="Calibri"/>
              </a:defRPr>
            </a:pPr>
            <a:r>
              <a:t>The earth’s atmosphere is the layer of gases that surround our planet. </a:t>
            </a:r>
            <a:endParaRPr>
              <a:latin typeface="Times New Roman"/>
              <a:ea typeface="Times New Roman"/>
              <a:cs typeface="Times New Roman"/>
              <a:sym typeface="Times New Roman"/>
            </a:endParaRPr>
          </a:p>
          <a:p>
            <a:pPr>
              <a:defRPr sz="1800">
                <a:latin typeface="Calibri"/>
                <a:ea typeface="Calibri"/>
                <a:cs typeface="Calibri"/>
                <a:sym typeface="Calibri"/>
              </a:defRPr>
            </a:pPr>
            <a:r>
              <a:t> </a:t>
            </a:r>
            <a:endParaRPr>
              <a:latin typeface="Times New Roman"/>
              <a:ea typeface="Times New Roman"/>
              <a:cs typeface="Times New Roman"/>
              <a:sym typeface="Times New Roman"/>
            </a:endParaRPr>
          </a:p>
          <a:p>
            <a:pPr>
              <a:defRPr sz="1800" i="1">
                <a:latin typeface="Calibri"/>
                <a:ea typeface="Calibri"/>
                <a:cs typeface="Calibri"/>
                <a:sym typeface="Calibri"/>
              </a:defRPr>
            </a:pPr>
            <a:r>
              <a:t>More facts (for older children or children who already have a basic understanding):</a:t>
            </a:r>
            <a:endParaRPr>
              <a:latin typeface="Times New Roman"/>
              <a:ea typeface="Times New Roman"/>
              <a:cs typeface="Times New Roman"/>
              <a:sym typeface="Times New Roman"/>
            </a:endParaRPr>
          </a:p>
          <a:p>
            <a:pPr marL="342900" indent="-342900">
              <a:buSzPct val="100000"/>
              <a:buFont typeface="Symbol"/>
              <a:buChar char="·"/>
              <a:defRPr sz="1800" i="1">
                <a:latin typeface="Calibri"/>
                <a:ea typeface="Calibri"/>
                <a:cs typeface="Calibri"/>
                <a:sym typeface="Calibri"/>
              </a:defRPr>
            </a:pPr>
            <a:r>
              <a:t>The atmosphere is approximately 300 miles thick, but most of the gases sit within 10 miles of the earth’s surface.</a:t>
            </a:r>
          </a:p>
          <a:p>
            <a:pPr>
              <a:defRPr sz="1800" i="1">
                <a:latin typeface="Calibri"/>
                <a:ea typeface="Calibri"/>
                <a:cs typeface="Calibri"/>
                <a:sym typeface="Calibri"/>
              </a:defRPr>
            </a:pPr>
            <a:r>
              <a:t> </a:t>
            </a:r>
            <a:endParaRPr>
              <a:latin typeface="Times New Roman"/>
              <a:ea typeface="Times New Roman"/>
              <a:cs typeface="Times New Roman"/>
              <a:sym typeface="Times New Roman"/>
            </a:endParaRPr>
          </a:p>
          <a:p>
            <a:pPr marL="342900" indent="-342900">
              <a:buSzPct val="100000"/>
              <a:buFont typeface="Symbol"/>
              <a:buChar char="·"/>
              <a:defRPr sz="1800" i="1">
                <a:latin typeface="Calibri"/>
                <a:ea typeface="Calibri"/>
                <a:cs typeface="Calibri"/>
                <a:sym typeface="Calibri"/>
              </a:defRPr>
            </a:pPr>
            <a:r>
              <a:t>The atmosphere is made up of nitrogen, oxygen and smaller amounts of argon, carbon dioxide, helium and neon; and has five layers: the troposphere, the stratosphere, the ozone layer, the mesosphere and the thermosphere</a:t>
            </a:r>
            <a:r>
              <a:rPr i="0"/>
              <a:t>.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Shape 172"/>
          <p:cNvSpPr>
            <a:spLocks noGrp="1" noRot="1" noChangeAspect="1"/>
          </p:cNvSpPr>
          <p:nvPr>
            <p:ph type="sldImg"/>
          </p:nvPr>
        </p:nvSpPr>
        <p:spPr>
          <a:xfrm>
            <a:off x="381000" y="685800"/>
            <a:ext cx="6096000" cy="3429000"/>
          </a:xfrm>
          <a:prstGeom prst="rect">
            <a:avLst/>
          </a:prstGeom>
        </p:spPr>
        <p:txBody>
          <a:bodyPr/>
          <a:lstStyle/>
          <a:p>
            <a:endParaRPr/>
          </a:p>
        </p:txBody>
      </p:sp>
      <p:sp>
        <p:nvSpPr>
          <p:cNvPr id="173" name="Shape 173"/>
          <p:cNvSpPr>
            <a:spLocks noGrp="1"/>
          </p:cNvSpPr>
          <p:nvPr>
            <p:ph type="body" sz="quarter" idx="1"/>
          </p:nvPr>
        </p:nvSpPr>
        <p:spPr>
          <a:prstGeom prst="rect">
            <a:avLst/>
          </a:prstGeom>
        </p:spPr>
        <p:txBody>
          <a:bodyPr/>
          <a:lstStyle>
            <a:lvl1pPr>
              <a:defRPr sz="1800">
                <a:latin typeface="Calibri"/>
                <a:ea typeface="Calibri"/>
                <a:cs typeface="Calibri"/>
                <a:sym typeface="Calibri"/>
              </a:defRPr>
            </a:lvl1pPr>
          </a:lstStyle>
          <a:p>
            <a:r>
              <a:t>Earth Day, World Environment Day and World Cleanup Day are all important days when we can come together and take special actions, but the most important day for young people to take action on climate change is every day!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Shape 100"/>
          <p:cNvSpPr>
            <a:spLocks noGrp="1" noRot="1" noChangeAspect="1"/>
          </p:cNvSpPr>
          <p:nvPr>
            <p:ph type="sldImg"/>
          </p:nvPr>
        </p:nvSpPr>
        <p:spPr>
          <a:xfrm>
            <a:off x="381000" y="685800"/>
            <a:ext cx="6096000" cy="3429000"/>
          </a:xfrm>
          <a:prstGeom prst="rect">
            <a:avLst/>
          </a:prstGeom>
        </p:spPr>
        <p:txBody>
          <a:bodyPr/>
          <a:lstStyle/>
          <a:p>
            <a:endParaRPr/>
          </a:p>
        </p:txBody>
      </p:sp>
      <p:sp>
        <p:nvSpPr>
          <p:cNvPr id="101" name="Shape 101"/>
          <p:cNvSpPr>
            <a:spLocks noGrp="1"/>
          </p:cNvSpPr>
          <p:nvPr>
            <p:ph type="body" sz="quarter" idx="1"/>
          </p:nvPr>
        </p:nvSpPr>
        <p:spPr>
          <a:prstGeom prst="rect">
            <a:avLst/>
          </a:prstGeom>
        </p:spPr>
        <p:txBody>
          <a:bodyPr/>
          <a:lstStyle/>
          <a:p>
            <a:pPr>
              <a:defRPr sz="1800">
                <a:latin typeface="Calibri"/>
                <a:ea typeface="Calibri"/>
                <a:cs typeface="Calibri"/>
                <a:sym typeface="Calibri"/>
              </a:defRPr>
            </a:pPr>
            <a:r>
              <a:t>Climate is different from weather. The weather is the atmospheric condition that we experience day to day – like rain one day and sunshine the next day. The weather we experience today could be completely different from the weather we have tomorrow. </a:t>
            </a:r>
            <a:endParaRPr>
              <a:latin typeface="Times New Roman"/>
              <a:ea typeface="Times New Roman"/>
              <a:cs typeface="Times New Roman"/>
              <a:sym typeface="Times New Roman"/>
            </a:endParaRPr>
          </a:p>
          <a:p>
            <a:pPr>
              <a:defRPr sz="1800">
                <a:latin typeface="Calibri"/>
                <a:ea typeface="Calibri"/>
                <a:cs typeface="Calibri"/>
                <a:sym typeface="Calibri"/>
              </a:defRPr>
            </a:pPr>
            <a:r>
              <a:t> </a:t>
            </a:r>
            <a:endParaRPr>
              <a:latin typeface="Times New Roman"/>
              <a:ea typeface="Times New Roman"/>
              <a:cs typeface="Times New Roman"/>
              <a:sym typeface="Times New Roman"/>
            </a:endParaRPr>
          </a:p>
          <a:p>
            <a:pPr>
              <a:defRPr sz="1800">
                <a:latin typeface="Calibri"/>
                <a:ea typeface="Calibri"/>
                <a:cs typeface="Calibri"/>
                <a:sym typeface="Calibri"/>
              </a:defRPr>
            </a:pPr>
            <a:r>
              <a:t>Climate is the average measurements of temperature, wind, humidity, snow and rain in a place over the course of years. </a:t>
            </a:r>
            <a:endParaRPr>
              <a:latin typeface="Times New Roman"/>
              <a:ea typeface="Times New Roman"/>
              <a:cs typeface="Times New Roman"/>
              <a:sym typeface="Times New Roman"/>
            </a:endParaRPr>
          </a:p>
          <a:p>
            <a:pPr>
              <a:defRPr sz="1800">
                <a:latin typeface="Calibri"/>
                <a:ea typeface="Calibri"/>
                <a:cs typeface="Calibri"/>
                <a:sym typeface="Calibri"/>
              </a:defRPr>
            </a:pPr>
            <a:r>
              <a:t> </a:t>
            </a:r>
            <a:endParaRPr>
              <a:latin typeface="Times New Roman"/>
              <a:ea typeface="Times New Roman"/>
              <a:cs typeface="Times New Roman"/>
              <a:sym typeface="Times New Roman"/>
            </a:endParaRPr>
          </a:p>
          <a:p>
            <a:pPr>
              <a:defRPr sz="1800">
                <a:latin typeface="Calibri"/>
                <a:ea typeface="Calibri"/>
                <a:cs typeface="Calibri"/>
                <a:sym typeface="Calibri"/>
              </a:defRPr>
            </a:pPr>
            <a:r>
              <a:t>When we talk about climate change, we aren’t talking about how the weather changes from day to day, we are talking about big changes in weather patterns over time. </a:t>
            </a:r>
            <a:endParaRPr>
              <a:latin typeface="Times New Roman"/>
              <a:ea typeface="Times New Roman"/>
              <a:cs typeface="Times New Roman"/>
              <a:sym typeface="Times New Roman"/>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Shape 109"/>
          <p:cNvSpPr>
            <a:spLocks noGrp="1" noRot="1" noChangeAspect="1"/>
          </p:cNvSpPr>
          <p:nvPr>
            <p:ph type="sldImg"/>
          </p:nvPr>
        </p:nvSpPr>
        <p:spPr>
          <a:xfrm>
            <a:off x="381000" y="685800"/>
            <a:ext cx="6096000" cy="3429000"/>
          </a:xfrm>
          <a:prstGeom prst="rect">
            <a:avLst/>
          </a:prstGeom>
        </p:spPr>
        <p:txBody>
          <a:bodyPr/>
          <a:lstStyle/>
          <a:p>
            <a:endParaRPr/>
          </a:p>
        </p:txBody>
      </p:sp>
      <p:sp>
        <p:nvSpPr>
          <p:cNvPr id="110" name="Shape 110"/>
          <p:cNvSpPr>
            <a:spLocks noGrp="1"/>
          </p:cNvSpPr>
          <p:nvPr>
            <p:ph type="body" sz="quarter" idx="1"/>
          </p:nvPr>
        </p:nvSpPr>
        <p:spPr>
          <a:prstGeom prst="rect">
            <a:avLst/>
          </a:prstGeom>
        </p:spPr>
        <p:txBody>
          <a:bodyPr/>
          <a:lstStyle/>
          <a:p>
            <a:pPr>
              <a:defRPr sz="1800">
                <a:latin typeface="Calibri"/>
                <a:ea typeface="Calibri"/>
                <a:cs typeface="Calibri"/>
                <a:sym typeface="Calibri"/>
              </a:defRPr>
            </a:pPr>
            <a:r>
              <a:t>Global heating, also called global warming, is the increase in the overall temperature of the earth’s atmosphere.</a:t>
            </a:r>
            <a:endParaRPr>
              <a:latin typeface="Times New Roman"/>
              <a:ea typeface="Times New Roman"/>
              <a:cs typeface="Times New Roman"/>
              <a:sym typeface="Times New Roman"/>
            </a:endParaRPr>
          </a:p>
          <a:p>
            <a:pPr>
              <a:defRPr sz="1800">
                <a:latin typeface="Calibri"/>
                <a:ea typeface="Calibri"/>
                <a:cs typeface="Calibri"/>
                <a:sym typeface="Calibri"/>
              </a:defRPr>
            </a:pPr>
            <a:r>
              <a:t> </a:t>
            </a:r>
            <a:endParaRPr>
              <a:latin typeface="Times New Roman"/>
              <a:ea typeface="Times New Roman"/>
              <a:cs typeface="Times New Roman"/>
              <a:sym typeface="Times New Roman"/>
            </a:endParaRPr>
          </a:p>
          <a:p>
            <a:pPr>
              <a:defRPr sz="1800" i="1">
                <a:latin typeface="Calibri"/>
                <a:ea typeface="Calibri"/>
                <a:cs typeface="Calibri"/>
                <a:sym typeface="Calibri"/>
              </a:defRPr>
            </a:pPr>
            <a:r>
              <a:t>More facts:</a:t>
            </a:r>
            <a:endParaRPr>
              <a:latin typeface="Times New Roman"/>
              <a:ea typeface="Times New Roman"/>
              <a:cs typeface="Times New Roman"/>
              <a:sym typeface="Times New Roman"/>
            </a:endParaRPr>
          </a:p>
          <a:p>
            <a:pPr>
              <a:defRPr sz="1800" i="1">
                <a:latin typeface="Times New Roman"/>
                <a:ea typeface="Times New Roman"/>
                <a:cs typeface="Times New Roman"/>
                <a:sym typeface="Times New Roman"/>
              </a:defRPr>
            </a:pPr>
            <a:r>
              <a:t>Global heating is caused by the “greenhouse effect”, which is when gases get trapped in the atmosphere.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Shape 118"/>
          <p:cNvSpPr>
            <a:spLocks noGrp="1" noRot="1" noChangeAspect="1"/>
          </p:cNvSpPr>
          <p:nvPr>
            <p:ph type="sldImg"/>
          </p:nvPr>
        </p:nvSpPr>
        <p:spPr>
          <a:xfrm>
            <a:off x="381000" y="685800"/>
            <a:ext cx="6096000" cy="3429000"/>
          </a:xfrm>
          <a:prstGeom prst="rect">
            <a:avLst/>
          </a:prstGeom>
        </p:spPr>
        <p:txBody>
          <a:bodyPr/>
          <a:lstStyle/>
          <a:p>
            <a:endParaRPr/>
          </a:p>
        </p:txBody>
      </p:sp>
      <p:sp>
        <p:nvSpPr>
          <p:cNvPr id="119" name="Shape 119"/>
          <p:cNvSpPr>
            <a:spLocks noGrp="1"/>
          </p:cNvSpPr>
          <p:nvPr>
            <p:ph type="body" sz="quarter" idx="1"/>
          </p:nvPr>
        </p:nvSpPr>
        <p:spPr>
          <a:prstGeom prst="rect">
            <a:avLst/>
          </a:prstGeom>
        </p:spPr>
        <p:txBody>
          <a:bodyPr/>
          <a:lstStyle/>
          <a:p>
            <a:pPr>
              <a:defRPr sz="1800">
                <a:latin typeface="Calibri"/>
                <a:ea typeface="Calibri"/>
                <a:cs typeface="Calibri"/>
                <a:sym typeface="Calibri"/>
              </a:defRPr>
            </a:pPr>
            <a:r>
              <a:t>Carbon dioxide is the gas that is released into the atmosphere when we burn fossil fuels like coal, oil and natural gas. We most often burn these fuels to create energy – like the power we have in our homes, and the petrol or diesel used to power cars that are not electric.</a:t>
            </a:r>
            <a:endParaRPr>
              <a:latin typeface="Times New Roman"/>
              <a:ea typeface="Times New Roman"/>
              <a:cs typeface="Times New Roman"/>
              <a:sym typeface="Times New Roman"/>
            </a:endParaRPr>
          </a:p>
          <a:p>
            <a:pPr>
              <a:defRPr sz="1800">
                <a:latin typeface="Calibri"/>
                <a:ea typeface="Calibri"/>
                <a:cs typeface="Calibri"/>
                <a:sym typeface="Calibri"/>
              </a:defRPr>
            </a:pPr>
            <a:r>
              <a:t> </a:t>
            </a:r>
            <a:endParaRPr>
              <a:latin typeface="Times New Roman"/>
              <a:ea typeface="Times New Roman"/>
              <a:cs typeface="Times New Roman"/>
              <a:sym typeface="Times New Roman"/>
            </a:endParaRPr>
          </a:p>
          <a:p>
            <a:pPr>
              <a:defRPr sz="1800" i="1">
                <a:latin typeface="Calibri"/>
                <a:ea typeface="Calibri"/>
                <a:cs typeface="Calibri"/>
                <a:sym typeface="Calibri"/>
              </a:defRPr>
            </a:pPr>
            <a:r>
              <a:t>More facts:</a:t>
            </a:r>
            <a:endParaRPr>
              <a:latin typeface="Times New Roman"/>
              <a:ea typeface="Times New Roman"/>
              <a:cs typeface="Times New Roman"/>
              <a:sym typeface="Times New Roman"/>
            </a:endParaRPr>
          </a:p>
          <a:p>
            <a:pPr marL="342900" indent="-342900">
              <a:buSzPct val="100000"/>
              <a:buFont typeface="Symbol"/>
              <a:buChar char="·"/>
              <a:defRPr sz="1800" i="1">
                <a:latin typeface="Calibri"/>
                <a:ea typeface="Calibri"/>
                <a:cs typeface="Calibri"/>
                <a:sym typeface="Calibri"/>
              </a:defRPr>
            </a:pPr>
            <a:r>
              <a:t>You’ll often hear people talking about carbon footprints when they talk about climate change. This is a measurement of how much carbon dioxide is being released into the atmosphere from an action.</a:t>
            </a:r>
            <a:r>
              <a:rPr i="0"/>
              <a:t>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Shape 127"/>
          <p:cNvSpPr>
            <a:spLocks noGrp="1" noRot="1" noChangeAspect="1"/>
          </p:cNvSpPr>
          <p:nvPr>
            <p:ph type="sldImg"/>
          </p:nvPr>
        </p:nvSpPr>
        <p:spPr>
          <a:xfrm>
            <a:off x="381000" y="685800"/>
            <a:ext cx="6096000" cy="3429000"/>
          </a:xfrm>
          <a:prstGeom prst="rect">
            <a:avLst/>
          </a:prstGeom>
        </p:spPr>
        <p:txBody>
          <a:bodyPr/>
          <a:lstStyle/>
          <a:p>
            <a:endParaRPr/>
          </a:p>
        </p:txBody>
      </p:sp>
      <p:sp>
        <p:nvSpPr>
          <p:cNvPr id="128" name="Shape 128"/>
          <p:cNvSpPr>
            <a:spLocks noGrp="1"/>
          </p:cNvSpPr>
          <p:nvPr>
            <p:ph type="body" sz="quarter" idx="1"/>
          </p:nvPr>
        </p:nvSpPr>
        <p:spPr>
          <a:prstGeom prst="rect">
            <a:avLst/>
          </a:prstGeom>
        </p:spPr>
        <p:txBody>
          <a:bodyPr/>
          <a:lstStyle>
            <a:lvl1pPr>
              <a:defRPr sz="1800">
                <a:solidFill>
                  <a:srgbClr val="262936"/>
                </a:solidFill>
                <a:latin typeface="Calibri"/>
                <a:ea typeface="Calibri"/>
                <a:cs typeface="Calibri"/>
                <a:sym typeface="Calibri"/>
              </a:defRPr>
            </a:lvl1pPr>
          </a:lstStyle>
          <a:p>
            <a:r>
              <a:t>Climate change is largely caused by human activity, increasing the amount of greenhouse gases in the atmosphere and trapping more heat. Everyone is responsible for climate change – businesses, governments, individuals and even children – and everyone must play their own part to help solve the problem.</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Shape 136"/>
          <p:cNvSpPr>
            <a:spLocks noGrp="1" noRot="1" noChangeAspect="1"/>
          </p:cNvSpPr>
          <p:nvPr>
            <p:ph type="sldImg"/>
          </p:nvPr>
        </p:nvSpPr>
        <p:spPr>
          <a:xfrm>
            <a:off x="381000" y="685800"/>
            <a:ext cx="6096000" cy="3429000"/>
          </a:xfrm>
          <a:prstGeom prst="rect">
            <a:avLst/>
          </a:prstGeom>
        </p:spPr>
        <p:txBody>
          <a:bodyPr/>
          <a:lstStyle/>
          <a:p>
            <a:endParaRPr/>
          </a:p>
        </p:txBody>
      </p:sp>
      <p:sp>
        <p:nvSpPr>
          <p:cNvPr id="137" name="Shape 137"/>
          <p:cNvSpPr>
            <a:spLocks noGrp="1"/>
          </p:cNvSpPr>
          <p:nvPr>
            <p:ph type="body" sz="quarter" idx="1"/>
          </p:nvPr>
        </p:nvSpPr>
        <p:spPr>
          <a:prstGeom prst="rect">
            <a:avLst/>
          </a:prstGeom>
        </p:spPr>
        <p:txBody>
          <a:bodyPr/>
          <a:lstStyle/>
          <a:p>
            <a:pPr>
              <a:defRPr sz="1800">
                <a:solidFill>
                  <a:srgbClr val="222222"/>
                </a:solidFill>
                <a:latin typeface="Calibri"/>
                <a:ea typeface="Calibri"/>
                <a:cs typeface="Calibri"/>
                <a:sym typeface="Calibri"/>
              </a:defRPr>
            </a:pPr>
            <a:r>
              <a:t>An ecosystem is all of the living and non-living things that make up an area. This includes all of the plants, animals and other living things that make up the communities of life plus the non-living materials. </a:t>
            </a:r>
            <a:endParaRPr>
              <a:latin typeface="Times New Roman"/>
              <a:ea typeface="Times New Roman"/>
              <a:cs typeface="Times New Roman"/>
              <a:sym typeface="Times New Roman"/>
            </a:endParaRPr>
          </a:p>
          <a:p>
            <a:pPr>
              <a:defRPr sz="1800">
                <a:latin typeface="Calibri"/>
                <a:ea typeface="Calibri"/>
                <a:cs typeface="Calibri"/>
                <a:sym typeface="Calibri"/>
              </a:defRPr>
            </a:pPr>
            <a:r>
              <a:t> </a:t>
            </a:r>
            <a:endParaRPr>
              <a:latin typeface="Times New Roman"/>
              <a:ea typeface="Times New Roman"/>
              <a:cs typeface="Times New Roman"/>
              <a:sym typeface="Times New Roman"/>
            </a:endParaRPr>
          </a:p>
          <a:p>
            <a:pPr>
              <a:defRPr sz="1800" i="1" u="sng">
                <a:latin typeface="Calibri"/>
                <a:ea typeface="Calibri"/>
                <a:cs typeface="Calibri"/>
                <a:sym typeface="Calibri"/>
              </a:defRPr>
            </a:pPr>
            <a:r>
              <a:t>More facts:</a:t>
            </a:r>
            <a:endParaRPr>
              <a:latin typeface="Times New Roman"/>
              <a:ea typeface="Times New Roman"/>
              <a:cs typeface="Times New Roman"/>
              <a:sym typeface="Times New Roman"/>
            </a:endParaRPr>
          </a:p>
          <a:p>
            <a:pPr>
              <a:defRPr sz="1800" i="1">
                <a:latin typeface="Times New Roman"/>
                <a:ea typeface="Times New Roman"/>
                <a:cs typeface="Times New Roman"/>
                <a:sym typeface="Times New Roman"/>
              </a:defRPr>
            </a:pPr>
            <a:r>
              <a:t>The effects of climate change can cause damage to ecosystems that destroy/harm/drive away the living species from an area. When people are forced to move from an area or their home as a result of a climate event, this is called climate-induced migration.</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Shape 145"/>
          <p:cNvSpPr>
            <a:spLocks noGrp="1" noRot="1" noChangeAspect="1"/>
          </p:cNvSpPr>
          <p:nvPr>
            <p:ph type="sldImg"/>
          </p:nvPr>
        </p:nvSpPr>
        <p:spPr>
          <a:xfrm>
            <a:off x="381000" y="685800"/>
            <a:ext cx="6096000" cy="3429000"/>
          </a:xfrm>
          <a:prstGeom prst="rect">
            <a:avLst/>
          </a:prstGeom>
        </p:spPr>
        <p:txBody>
          <a:bodyPr/>
          <a:lstStyle/>
          <a:p>
            <a:endParaRPr/>
          </a:p>
        </p:txBody>
      </p:sp>
      <p:sp>
        <p:nvSpPr>
          <p:cNvPr id="146" name="Shape 146"/>
          <p:cNvSpPr>
            <a:spLocks noGrp="1"/>
          </p:cNvSpPr>
          <p:nvPr>
            <p:ph type="body" sz="quarter" idx="1"/>
          </p:nvPr>
        </p:nvSpPr>
        <p:spPr>
          <a:prstGeom prst="rect">
            <a:avLst/>
          </a:prstGeom>
        </p:spPr>
        <p:txBody>
          <a:bodyPr/>
          <a:lstStyle>
            <a:lvl1pPr>
              <a:defRPr sz="1800">
                <a:latin typeface="Calibri"/>
                <a:ea typeface="Calibri"/>
                <a:cs typeface="Calibri"/>
                <a:sym typeface="Calibri"/>
              </a:defRPr>
            </a:lvl1pPr>
          </a:lstStyle>
          <a:p>
            <a:r>
              <a:t>All of the effects of climate change can have harmful impacts on children’s health either directly or indirectly. For example, climate change causes oceans to warm and icecaps to melt. This can cause oceans to rise, which can contaminate fresh water sources in some places where children live, affecting children’s health. An extreme weather event or a drought can have a more direct effect on children’s health. Keeping the earth healthy is linked to keeping us healthy.</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Shape 154"/>
          <p:cNvSpPr>
            <a:spLocks noGrp="1" noRot="1" noChangeAspect="1"/>
          </p:cNvSpPr>
          <p:nvPr>
            <p:ph type="sldImg"/>
          </p:nvPr>
        </p:nvSpPr>
        <p:spPr>
          <a:xfrm>
            <a:off x="381000" y="685800"/>
            <a:ext cx="6096000" cy="3429000"/>
          </a:xfrm>
          <a:prstGeom prst="rect">
            <a:avLst/>
          </a:prstGeom>
        </p:spPr>
        <p:txBody>
          <a:bodyPr/>
          <a:lstStyle/>
          <a:p>
            <a:endParaRPr/>
          </a:p>
        </p:txBody>
      </p:sp>
      <p:sp>
        <p:nvSpPr>
          <p:cNvPr id="155" name="Shape 155"/>
          <p:cNvSpPr>
            <a:spLocks noGrp="1"/>
          </p:cNvSpPr>
          <p:nvPr>
            <p:ph type="body" sz="quarter" idx="1"/>
          </p:nvPr>
        </p:nvSpPr>
        <p:spPr>
          <a:prstGeom prst="rect">
            <a:avLst/>
          </a:prstGeom>
        </p:spPr>
        <p:txBody>
          <a:bodyPr/>
          <a:lstStyle/>
          <a:p>
            <a:pPr>
              <a:spcBef>
                <a:spcPts val="300"/>
              </a:spcBef>
              <a:defRPr sz="1800">
                <a:latin typeface="Calibri"/>
                <a:ea typeface="Calibri"/>
                <a:cs typeface="Calibri"/>
                <a:sym typeface="Calibri"/>
              </a:defRPr>
            </a:pPr>
            <a:r>
              <a:t>The gases that get trapped in the atmosphere and cause global heating are called “greenhouse gases”.  Greenhouse gases act like a blanket, trapping the sun’s warmth near the earth’s surface, and affecting the planet’s climate system. It’s just like a greenhouse in a garden, which traps in the heat during the winter and helps the plants to stay warm.</a:t>
            </a:r>
            <a:endParaRPr>
              <a:latin typeface="Times New Roman"/>
              <a:ea typeface="Times New Roman"/>
              <a:cs typeface="Times New Roman"/>
              <a:sym typeface="Times New Roman"/>
            </a:endParaRPr>
          </a:p>
          <a:p>
            <a:pPr>
              <a:spcBef>
                <a:spcPts val="300"/>
              </a:spcBef>
              <a:defRPr sz="1800">
                <a:latin typeface="Calibri"/>
                <a:ea typeface="Calibri"/>
                <a:cs typeface="Calibri"/>
                <a:sym typeface="Calibri"/>
              </a:defRPr>
            </a:pPr>
            <a:r>
              <a:t> </a:t>
            </a:r>
            <a:endParaRPr>
              <a:latin typeface="Times New Roman"/>
              <a:ea typeface="Times New Roman"/>
              <a:cs typeface="Times New Roman"/>
              <a:sym typeface="Times New Roman"/>
            </a:endParaRPr>
          </a:p>
          <a:p>
            <a:pPr>
              <a:spcBef>
                <a:spcPts val="300"/>
              </a:spcBef>
              <a:defRPr sz="1800" i="1">
                <a:latin typeface="Calibri"/>
                <a:ea typeface="Calibri"/>
                <a:cs typeface="Calibri"/>
                <a:sym typeface="Calibri"/>
              </a:defRPr>
            </a:pPr>
            <a:r>
              <a:t>More facts:</a:t>
            </a:r>
            <a:endParaRPr>
              <a:latin typeface="Times New Roman"/>
              <a:ea typeface="Times New Roman"/>
              <a:cs typeface="Times New Roman"/>
              <a:sym typeface="Times New Roman"/>
            </a:endParaRPr>
          </a:p>
          <a:p>
            <a:pPr marL="342900" indent="-342900">
              <a:buSzPct val="100000"/>
              <a:buFont typeface="Symbol"/>
              <a:buChar char="·"/>
              <a:defRPr sz="1800" i="1">
                <a:latin typeface="Calibri"/>
                <a:ea typeface="Calibri"/>
                <a:cs typeface="Calibri"/>
                <a:sym typeface="Calibri"/>
              </a:defRPr>
            </a:pPr>
            <a:r>
              <a:t>There are five principle types of greenhouse gases: Water Vapour, Carbon Dioxide, Methane, Nitrous Oxide and Fluorinated Gases. </a:t>
            </a:r>
          </a:p>
          <a:p>
            <a:pPr marL="342900" indent="-342900">
              <a:buSzPct val="100000"/>
              <a:buFont typeface="Symbol"/>
              <a:buChar char="·"/>
              <a:defRPr sz="1800" i="1">
                <a:latin typeface="Calibri"/>
                <a:ea typeface="Calibri"/>
                <a:cs typeface="Calibri"/>
                <a:sym typeface="Calibri"/>
              </a:defRPr>
            </a:pPr>
            <a:r>
              <a:t>Carbon Dioxide is the greenhouse gas that most of us are familiar with.</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Shape 163"/>
          <p:cNvSpPr>
            <a:spLocks noGrp="1" noRot="1" noChangeAspect="1"/>
          </p:cNvSpPr>
          <p:nvPr>
            <p:ph type="sldImg"/>
          </p:nvPr>
        </p:nvSpPr>
        <p:spPr>
          <a:xfrm>
            <a:off x="381000" y="685800"/>
            <a:ext cx="6096000" cy="3429000"/>
          </a:xfrm>
          <a:prstGeom prst="rect">
            <a:avLst/>
          </a:prstGeom>
        </p:spPr>
        <p:txBody>
          <a:bodyPr/>
          <a:lstStyle/>
          <a:p>
            <a:endParaRPr/>
          </a:p>
        </p:txBody>
      </p:sp>
      <p:sp>
        <p:nvSpPr>
          <p:cNvPr id="164" name="Shape 164"/>
          <p:cNvSpPr>
            <a:spLocks noGrp="1"/>
          </p:cNvSpPr>
          <p:nvPr>
            <p:ph type="body" sz="quarter" idx="1"/>
          </p:nvPr>
        </p:nvSpPr>
        <p:spPr>
          <a:prstGeom prst="rect">
            <a:avLst/>
          </a:prstGeom>
        </p:spPr>
        <p:txBody>
          <a:bodyPr/>
          <a:lstStyle/>
          <a:p>
            <a:pPr>
              <a:defRPr sz="1800">
                <a:latin typeface="Calibri"/>
                <a:ea typeface="Calibri"/>
                <a:cs typeface="Calibri"/>
                <a:sym typeface="Calibri"/>
              </a:defRPr>
            </a:pPr>
            <a:r>
              <a:t>Your carbon footprint is a measure of how much carbon is released into the atmosphere related to your personal actions. </a:t>
            </a:r>
            <a:endParaRPr>
              <a:latin typeface="Times New Roman"/>
              <a:ea typeface="Times New Roman"/>
              <a:cs typeface="Times New Roman"/>
              <a:sym typeface="Times New Roman"/>
            </a:endParaRPr>
          </a:p>
          <a:p>
            <a:pPr>
              <a:defRPr sz="1800">
                <a:latin typeface="Calibri"/>
                <a:ea typeface="Calibri"/>
                <a:cs typeface="Calibri"/>
                <a:sym typeface="Calibri"/>
              </a:defRPr>
            </a:pPr>
            <a:r>
              <a:t> </a:t>
            </a:r>
            <a:endParaRPr>
              <a:latin typeface="Times New Roman"/>
              <a:ea typeface="Times New Roman"/>
              <a:cs typeface="Times New Roman"/>
              <a:sym typeface="Times New Roman"/>
            </a:endParaRPr>
          </a:p>
          <a:p>
            <a:pPr>
              <a:defRPr sz="1800">
                <a:latin typeface="Calibri"/>
                <a:ea typeface="Calibri"/>
                <a:cs typeface="Calibri"/>
                <a:sym typeface="Calibri"/>
              </a:defRPr>
            </a:pPr>
            <a:r>
              <a:t>Everyone can take actions to reduce their own greenhouse gas emissions that contribute to climate change. Recycling or repurposing your rubbish, planting a tree that will process carbon dioxide, and choosing to walk or cycle instead of driving in a car that burns fossil fuels are all small actions we can take.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2">
    <p:spTree>
      <p:nvGrpSpPr>
        <p:cNvPr id="1" name=""/>
        <p:cNvGrpSpPr/>
        <p:nvPr/>
      </p:nvGrpSpPr>
      <p:grpSpPr>
        <a:xfrm>
          <a:off x="0" y="0"/>
          <a:ext cx="0" cy="0"/>
          <a:chOff x="0" y="0"/>
          <a:chExt cx="0" cy="0"/>
        </a:xfrm>
      </p:grpSpPr>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Divider 3">
    <p:spTree>
      <p:nvGrpSpPr>
        <p:cNvPr id="1" name=""/>
        <p:cNvGrpSpPr/>
        <p:nvPr/>
      </p:nvGrpSpPr>
      <p:grpSpPr>
        <a:xfrm>
          <a:off x="0" y="0"/>
          <a:ext cx="0" cy="0"/>
          <a:chOff x="0" y="0"/>
          <a:chExt cx="0" cy="0"/>
        </a:xfrm>
      </p:grpSpPr>
      <p:sp>
        <p:nvSpPr>
          <p:cNvPr id="20" name="Click to edit divider"/>
          <p:cNvSpPr txBox="1">
            <a:spLocks noGrp="1"/>
          </p:cNvSpPr>
          <p:nvPr>
            <p:ph type="title" hasCustomPrompt="1"/>
          </p:nvPr>
        </p:nvSpPr>
        <p:spPr>
          <a:xfrm>
            <a:off x="0" y="5234399"/>
            <a:ext cx="9756058" cy="745575"/>
          </a:xfrm>
          <a:prstGeom prst="rect">
            <a:avLst/>
          </a:prstGeom>
          <a:solidFill>
            <a:srgbClr val="000000">
              <a:alpha val="70000"/>
            </a:srgbClr>
          </a:solidFill>
        </p:spPr>
        <p:txBody>
          <a:bodyPr/>
          <a:lstStyle/>
          <a:p>
            <a:r>
              <a:t>Click to edit divider</a:t>
            </a:r>
          </a:p>
        </p:txBody>
      </p:sp>
      <p:pic>
        <p:nvPicPr>
          <p:cNvPr id="21" name="RS125219_23727_201808290953_Scotland_0185-scr.JPG" descr="RS125219_23727_201808290953_Scotland_0185-scr.JPG"/>
          <p:cNvPicPr>
            <a:picLocks noChangeAspect="1"/>
          </p:cNvPicPr>
          <p:nvPr/>
        </p:nvPicPr>
        <p:blipFill>
          <a:blip r:embed="rId2"/>
          <a:stretch>
            <a:fillRect/>
          </a:stretch>
        </p:blipFill>
        <p:spPr>
          <a:xfrm>
            <a:off x="-44129" y="-404143"/>
            <a:ext cx="12280259" cy="8186840"/>
          </a:xfrm>
          <a:prstGeom prst="rect">
            <a:avLst/>
          </a:prstGeom>
          <a:ln w="12700">
            <a:miter lim="400000"/>
          </a:ln>
        </p:spPr>
      </p:pic>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Content and object 1">
    <p:bg>
      <p:bgPr>
        <a:solidFill>
          <a:srgbClr val="00AEEF"/>
        </a:solidFill>
        <a:effectLst/>
      </p:bgPr>
    </p:bg>
    <p:spTree>
      <p:nvGrpSpPr>
        <p:cNvPr id="1" name=""/>
        <p:cNvGrpSpPr/>
        <p:nvPr/>
      </p:nvGrpSpPr>
      <p:grpSpPr>
        <a:xfrm>
          <a:off x="0" y="0"/>
          <a:ext cx="0" cy="0"/>
          <a:chOff x="0" y="0"/>
          <a:chExt cx="0" cy="0"/>
        </a:xfrm>
      </p:grpSpPr>
      <p:sp>
        <p:nvSpPr>
          <p:cNvPr id="29" name="Add headline here"/>
          <p:cNvSpPr txBox="1">
            <a:spLocks noGrp="1"/>
          </p:cNvSpPr>
          <p:nvPr>
            <p:ph type="title" hasCustomPrompt="1"/>
          </p:nvPr>
        </p:nvSpPr>
        <p:spPr>
          <a:xfrm>
            <a:off x="415669" y="1662096"/>
            <a:ext cx="11247591" cy="709163"/>
          </a:xfrm>
          <a:prstGeom prst="rect">
            <a:avLst/>
          </a:prstGeom>
          <a:noFill/>
        </p:spPr>
        <p:txBody>
          <a:bodyPr anchor="b"/>
          <a:lstStyle/>
          <a:p>
            <a:r>
              <a:t> Add headline here</a:t>
            </a:r>
          </a:p>
        </p:txBody>
      </p:sp>
      <p:sp>
        <p:nvSpPr>
          <p:cNvPr id="30" name="Body Level One…"/>
          <p:cNvSpPr txBox="1">
            <a:spLocks noGrp="1"/>
          </p:cNvSpPr>
          <p:nvPr>
            <p:ph type="body" sz="half" idx="1" hasCustomPrompt="1"/>
          </p:nvPr>
        </p:nvSpPr>
        <p:spPr>
          <a:xfrm>
            <a:off x="415669" y="3340713"/>
            <a:ext cx="6923917" cy="2737721"/>
          </a:xfrm>
          <a:prstGeom prst="rect">
            <a:avLst/>
          </a:prstGeom>
        </p:spPr>
        <p:txBody>
          <a:bodyPr lIns="72000" tIns="72000" rIns="72000" bIns="72000"/>
          <a:lstStyle>
            <a:lvl1pPr marL="342900" indent="-342900">
              <a:buClr>
                <a:srgbClr val="FFFFFF"/>
              </a:buClr>
              <a:buFontTx/>
              <a:buChar char="▪"/>
              <a:defRPr sz="3200">
                <a:latin typeface="Univers Next Pro Heavy Condensed"/>
                <a:ea typeface="Univers Next Pro Heavy Condensed"/>
                <a:cs typeface="Univers Next Pro Heavy Condensed"/>
                <a:sym typeface="Univers Next Pro Heavy Condensed"/>
              </a:defRPr>
            </a:lvl1pPr>
            <a:lvl2pPr marL="849084" indent="-391884">
              <a:buClr>
                <a:srgbClr val="FFFFFF"/>
              </a:buClr>
              <a:buFontTx/>
              <a:buChar char="▪"/>
              <a:defRPr sz="3200">
                <a:latin typeface="Univers Next Pro Heavy Condensed"/>
                <a:ea typeface="Univers Next Pro Heavy Condensed"/>
                <a:cs typeface="Univers Next Pro Heavy Condensed"/>
                <a:sym typeface="Univers Next Pro Heavy Condensed"/>
              </a:defRPr>
            </a:lvl2pPr>
            <a:lvl3pPr marL="1295400" indent="-381000">
              <a:buClr>
                <a:srgbClr val="FFFFFF"/>
              </a:buClr>
              <a:buFontTx/>
              <a:buChar char="▪"/>
              <a:defRPr sz="3200">
                <a:latin typeface="Univers Next Pro Heavy Condensed"/>
                <a:ea typeface="Univers Next Pro Heavy Condensed"/>
                <a:cs typeface="Univers Next Pro Heavy Condensed"/>
                <a:sym typeface="Univers Next Pro Heavy Condensed"/>
              </a:defRPr>
            </a:lvl3pPr>
            <a:lvl4pPr marL="1828800" indent="-457200">
              <a:buClr>
                <a:srgbClr val="FFFFFF"/>
              </a:buClr>
              <a:buFontTx/>
              <a:buChar char="▪"/>
              <a:defRPr sz="3200">
                <a:latin typeface="Univers Next Pro Heavy Condensed"/>
                <a:ea typeface="Univers Next Pro Heavy Condensed"/>
                <a:cs typeface="Univers Next Pro Heavy Condensed"/>
                <a:sym typeface="Univers Next Pro Heavy Condensed"/>
              </a:defRPr>
            </a:lvl4pPr>
            <a:lvl5pPr marL="2286000" indent="-457200">
              <a:buClr>
                <a:srgbClr val="FFFFFF"/>
              </a:buClr>
              <a:buFontTx/>
              <a:buChar char="▪"/>
              <a:defRPr sz="3200">
                <a:latin typeface="Univers Next Pro Heavy Condensed"/>
                <a:ea typeface="Univers Next Pro Heavy Condensed"/>
                <a:cs typeface="Univers Next Pro Heavy Condensed"/>
                <a:sym typeface="Univers Next Pro Heavy Condensed"/>
              </a:defRPr>
            </a:lvl5pPr>
          </a:lstStyle>
          <a:p>
            <a:r>
              <a:t>Click to edit text</a:t>
            </a:r>
          </a:p>
          <a:p>
            <a:pPr lvl="1"/>
            <a:endParaRPr/>
          </a:p>
          <a:p>
            <a:pPr lvl="2"/>
            <a:endParaRPr/>
          </a:p>
          <a:p>
            <a:pPr lvl="3"/>
            <a:endParaRPr/>
          </a:p>
          <a:p>
            <a:pPr lvl="4"/>
            <a:endParaRPr/>
          </a:p>
        </p:txBody>
      </p:sp>
      <p:pic>
        <p:nvPicPr>
          <p:cNvPr id="31" name="Picture 8" descr="Picture 8"/>
          <p:cNvPicPr>
            <a:picLocks noChangeAspect="1"/>
          </p:cNvPicPr>
          <p:nvPr/>
        </p:nvPicPr>
        <p:blipFill>
          <a:blip r:embed="rId2"/>
          <a:stretch>
            <a:fillRect/>
          </a:stretch>
        </p:blipFill>
        <p:spPr>
          <a:xfrm>
            <a:off x="0" y="-2794"/>
            <a:ext cx="12192000" cy="1439333"/>
          </a:xfrm>
          <a:prstGeom prst="rect">
            <a:avLst/>
          </a:prstGeom>
          <a:ln w="12700">
            <a:miter lim="400000"/>
          </a:ln>
        </p:spPr>
      </p:pic>
      <p:pic>
        <p:nvPicPr>
          <p:cNvPr id="32" name="UUK_WIDE_FECright_bluewht_rgb.jpg" descr="UUK_WIDE_FECright_bluewht_rgb.jpg"/>
          <p:cNvPicPr>
            <a:picLocks noChangeAspect="1"/>
          </p:cNvPicPr>
          <p:nvPr/>
        </p:nvPicPr>
        <p:blipFill>
          <a:blip r:embed="rId3"/>
          <a:stretch>
            <a:fillRect/>
          </a:stretch>
        </p:blipFill>
        <p:spPr>
          <a:xfrm>
            <a:off x="7107293" y="5995349"/>
            <a:ext cx="5084710" cy="862653"/>
          </a:xfrm>
          <a:prstGeom prst="rect">
            <a:avLst/>
          </a:prstGeom>
          <a:ln w="12700">
            <a:miter lim="400000"/>
          </a:ln>
        </p:spPr>
      </p:pic>
      <p:sp>
        <p:nvSpPr>
          <p:cNvPr id="33" name="Slide Number"/>
          <p:cNvSpPr txBox="1">
            <a:spLocks noGrp="1"/>
          </p:cNvSpPr>
          <p:nvPr>
            <p:ph type="sldNum" sz="quarter" idx="2"/>
          </p:nvPr>
        </p:nvSpPr>
        <p:spPr>
          <a:xfrm>
            <a:off x="480000" y="6386364"/>
            <a:ext cx="273652" cy="264251"/>
          </a:xfrm>
          <a:prstGeom prst="rect">
            <a:avLst/>
          </a:prstGeom>
        </p:spPr>
        <p:txBody>
          <a:bodyPr/>
          <a:lstStyle>
            <a:lvl1pPr algn="l">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Content and object 2">
    <p:bg>
      <p:bgPr>
        <a:solidFill>
          <a:srgbClr val="00AEEF"/>
        </a:solidFill>
        <a:effectLst/>
      </p:bgPr>
    </p:bg>
    <p:spTree>
      <p:nvGrpSpPr>
        <p:cNvPr id="1" name=""/>
        <p:cNvGrpSpPr/>
        <p:nvPr/>
      </p:nvGrpSpPr>
      <p:grpSpPr>
        <a:xfrm>
          <a:off x="0" y="0"/>
          <a:ext cx="0" cy="0"/>
          <a:chOff x="0" y="0"/>
          <a:chExt cx="0" cy="0"/>
        </a:xfrm>
      </p:grpSpPr>
      <p:sp>
        <p:nvSpPr>
          <p:cNvPr id="40" name="Add headline here"/>
          <p:cNvSpPr txBox="1">
            <a:spLocks noGrp="1"/>
          </p:cNvSpPr>
          <p:nvPr>
            <p:ph type="title" hasCustomPrompt="1"/>
          </p:nvPr>
        </p:nvSpPr>
        <p:spPr>
          <a:xfrm>
            <a:off x="415669" y="1098303"/>
            <a:ext cx="11247591" cy="709161"/>
          </a:xfrm>
          <a:prstGeom prst="rect">
            <a:avLst/>
          </a:prstGeom>
          <a:noFill/>
        </p:spPr>
        <p:txBody>
          <a:bodyPr anchor="b"/>
          <a:lstStyle/>
          <a:p>
            <a:r>
              <a:t> Add headline here</a:t>
            </a:r>
          </a:p>
        </p:txBody>
      </p:sp>
      <p:sp>
        <p:nvSpPr>
          <p:cNvPr id="41" name="Straight Connector 16"/>
          <p:cNvSpPr/>
          <p:nvPr/>
        </p:nvSpPr>
        <p:spPr>
          <a:xfrm>
            <a:off x="67888" y="2100942"/>
            <a:ext cx="12056224" cy="1"/>
          </a:xfrm>
          <a:prstGeom prst="line">
            <a:avLst/>
          </a:prstGeom>
          <a:ln w="44450">
            <a:solidFill>
              <a:srgbClr val="FFFFFF"/>
            </a:solidFill>
            <a:prstDash val="lgDash"/>
            <a:miter/>
          </a:ln>
        </p:spPr>
        <p:txBody>
          <a:bodyPr lIns="45718" tIns="45718" rIns="45718" bIns="45718"/>
          <a:lstStyle/>
          <a:p>
            <a:endParaRPr/>
          </a:p>
        </p:txBody>
      </p:sp>
      <p:sp>
        <p:nvSpPr>
          <p:cNvPr id="42" name="Body Level One…"/>
          <p:cNvSpPr txBox="1">
            <a:spLocks noGrp="1"/>
          </p:cNvSpPr>
          <p:nvPr>
            <p:ph type="body" sz="half" idx="1" hasCustomPrompt="1"/>
          </p:nvPr>
        </p:nvSpPr>
        <p:spPr>
          <a:xfrm>
            <a:off x="415669" y="2820254"/>
            <a:ext cx="6923917" cy="2737718"/>
          </a:xfrm>
          <a:prstGeom prst="rect">
            <a:avLst/>
          </a:prstGeom>
        </p:spPr>
        <p:txBody>
          <a:bodyPr lIns="72000" tIns="72000" rIns="72000" bIns="72000"/>
          <a:lstStyle>
            <a:lvl1pPr marL="342900" indent="-342900">
              <a:buClr>
                <a:srgbClr val="FFFFFF"/>
              </a:buClr>
              <a:buFontTx/>
              <a:buChar char="▪"/>
              <a:defRPr sz="3200">
                <a:latin typeface="Univers Next Pro Heavy Condensed"/>
                <a:ea typeface="Univers Next Pro Heavy Condensed"/>
                <a:cs typeface="Univers Next Pro Heavy Condensed"/>
                <a:sym typeface="Univers Next Pro Heavy Condensed"/>
              </a:defRPr>
            </a:lvl1pPr>
            <a:lvl2pPr marL="849084" indent="-391884">
              <a:buClr>
                <a:srgbClr val="FFFFFF"/>
              </a:buClr>
              <a:buFontTx/>
              <a:buChar char="▪"/>
              <a:defRPr sz="3200">
                <a:latin typeface="Univers Next Pro Heavy Condensed"/>
                <a:ea typeface="Univers Next Pro Heavy Condensed"/>
                <a:cs typeface="Univers Next Pro Heavy Condensed"/>
                <a:sym typeface="Univers Next Pro Heavy Condensed"/>
              </a:defRPr>
            </a:lvl2pPr>
            <a:lvl3pPr marL="1295400" indent="-381000">
              <a:buClr>
                <a:srgbClr val="FFFFFF"/>
              </a:buClr>
              <a:buFontTx/>
              <a:buChar char="▪"/>
              <a:defRPr sz="3200">
                <a:latin typeface="Univers Next Pro Heavy Condensed"/>
                <a:ea typeface="Univers Next Pro Heavy Condensed"/>
                <a:cs typeface="Univers Next Pro Heavy Condensed"/>
                <a:sym typeface="Univers Next Pro Heavy Condensed"/>
              </a:defRPr>
            </a:lvl3pPr>
            <a:lvl4pPr marL="1828800" indent="-457200">
              <a:buClr>
                <a:srgbClr val="FFFFFF"/>
              </a:buClr>
              <a:buFontTx/>
              <a:buChar char="▪"/>
              <a:defRPr sz="3200">
                <a:latin typeface="Univers Next Pro Heavy Condensed"/>
                <a:ea typeface="Univers Next Pro Heavy Condensed"/>
                <a:cs typeface="Univers Next Pro Heavy Condensed"/>
                <a:sym typeface="Univers Next Pro Heavy Condensed"/>
              </a:defRPr>
            </a:lvl4pPr>
            <a:lvl5pPr marL="2286000" indent="-457200">
              <a:buClr>
                <a:srgbClr val="FFFFFF"/>
              </a:buClr>
              <a:buFontTx/>
              <a:buChar char="▪"/>
              <a:defRPr sz="3200">
                <a:latin typeface="Univers Next Pro Heavy Condensed"/>
                <a:ea typeface="Univers Next Pro Heavy Condensed"/>
                <a:cs typeface="Univers Next Pro Heavy Condensed"/>
                <a:sym typeface="Univers Next Pro Heavy Condensed"/>
              </a:defRPr>
            </a:lvl5pPr>
          </a:lstStyle>
          <a:p>
            <a:r>
              <a:t>Click to edit text</a:t>
            </a:r>
          </a:p>
          <a:p>
            <a:pPr lvl="1"/>
            <a:endParaRPr/>
          </a:p>
          <a:p>
            <a:pPr lvl="2"/>
            <a:endParaRPr/>
          </a:p>
          <a:p>
            <a:pPr lvl="3"/>
            <a:endParaRPr/>
          </a:p>
          <a:p>
            <a:pPr lvl="4"/>
            <a:endParaRPr/>
          </a:p>
        </p:txBody>
      </p:sp>
      <p:sp>
        <p:nvSpPr>
          <p:cNvPr id="43" name="Slide Number"/>
          <p:cNvSpPr txBox="1">
            <a:spLocks noGrp="1"/>
          </p:cNvSpPr>
          <p:nvPr>
            <p:ph type="sldNum" sz="quarter" idx="2"/>
          </p:nvPr>
        </p:nvSpPr>
        <p:spPr>
          <a:xfrm>
            <a:off x="480000" y="6386364"/>
            <a:ext cx="273652" cy="264251"/>
          </a:xfrm>
          <a:prstGeom prst="rect">
            <a:avLst/>
          </a:prstGeom>
        </p:spPr>
        <p:txBody>
          <a:bodyPr/>
          <a:lstStyle>
            <a:lvl1pPr algn="l">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Content and object 3">
    <p:bg>
      <p:bgPr>
        <a:solidFill>
          <a:srgbClr val="FFFFFF"/>
        </a:solidFill>
        <a:effectLst/>
      </p:bgPr>
    </p:bg>
    <p:spTree>
      <p:nvGrpSpPr>
        <p:cNvPr id="1" name=""/>
        <p:cNvGrpSpPr/>
        <p:nvPr/>
      </p:nvGrpSpPr>
      <p:grpSpPr>
        <a:xfrm>
          <a:off x="0" y="0"/>
          <a:ext cx="0" cy="0"/>
          <a:chOff x="0" y="0"/>
          <a:chExt cx="0" cy="0"/>
        </a:xfrm>
      </p:grpSpPr>
      <p:sp>
        <p:nvSpPr>
          <p:cNvPr id="50" name="Add headline here"/>
          <p:cNvSpPr txBox="1">
            <a:spLocks noGrp="1"/>
          </p:cNvSpPr>
          <p:nvPr>
            <p:ph type="title" hasCustomPrompt="1"/>
          </p:nvPr>
        </p:nvSpPr>
        <p:spPr>
          <a:xfrm>
            <a:off x="415669" y="1647243"/>
            <a:ext cx="11247591" cy="709162"/>
          </a:xfrm>
          <a:prstGeom prst="rect">
            <a:avLst/>
          </a:prstGeom>
          <a:noFill/>
        </p:spPr>
        <p:txBody>
          <a:bodyPr anchor="b"/>
          <a:lstStyle>
            <a:lvl1pPr>
              <a:defRPr>
                <a:solidFill>
                  <a:srgbClr val="000000"/>
                </a:solidFill>
              </a:defRPr>
            </a:lvl1pPr>
          </a:lstStyle>
          <a:p>
            <a:r>
              <a:t> Add headline here</a:t>
            </a:r>
          </a:p>
        </p:txBody>
      </p:sp>
      <p:sp>
        <p:nvSpPr>
          <p:cNvPr id="51" name="Body Level One…"/>
          <p:cNvSpPr txBox="1">
            <a:spLocks noGrp="1"/>
          </p:cNvSpPr>
          <p:nvPr>
            <p:ph type="body" sz="half" idx="1" hasCustomPrompt="1"/>
          </p:nvPr>
        </p:nvSpPr>
        <p:spPr>
          <a:xfrm>
            <a:off x="414000" y="2818800"/>
            <a:ext cx="6864624" cy="2736003"/>
          </a:xfrm>
          <a:prstGeom prst="rect">
            <a:avLst/>
          </a:prstGeom>
        </p:spPr>
        <p:txBody>
          <a:bodyPr lIns="72000" tIns="72000" rIns="72000" bIns="72000"/>
          <a:lstStyle>
            <a:lvl1pPr marL="342900" indent="-342900">
              <a:buClr>
                <a:srgbClr val="00AEEF"/>
              </a:buClr>
              <a:buFontTx/>
              <a:buChar char="▪"/>
              <a:defRPr sz="3200">
                <a:latin typeface="Univers Next Pro Heavy Condensed"/>
                <a:ea typeface="Univers Next Pro Heavy Condensed"/>
                <a:cs typeface="Univers Next Pro Heavy Condensed"/>
                <a:sym typeface="Univers Next Pro Heavy Condensed"/>
              </a:defRPr>
            </a:lvl1pPr>
            <a:lvl2pPr marL="849084" indent="-391884">
              <a:buClr>
                <a:srgbClr val="00AEEF"/>
              </a:buClr>
              <a:buFontTx/>
              <a:buChar char="▪"/>
              <a:defRPr sz="3200">
                <a:latin typeface="Univers Next Pro Heavy Condensed"/>
                <a:ea typeface="Univers Next Pro Heavy Condensed"/>
                <a:cs typeface="Univers Next Pro Heavy Condensed"/>
                <a:sym typeface="Univers Next Pro Heavy Condensed"/>
              </a:defRPr>
            </a:lvl2pPr>
            <a:lvl3pPr marL="1295400" indent="-381000">
              <a:buClr>
                <a:srgbClr val="00AEEF"/>
              </a:buClr>
              <a:buFontTx/>
              <a:buChar char="▪"/>
              <a:defRPr sz="3200">
                <a:latin typeface="Univers Next Pro Heavy Condensed"/>
                <a:ea typeface="Univers Next Pro Heavy Condensed"/>
                <a:cs typeface="Univers Next Pro Heavy Condensed"/>
                <a:sym typeface="Univers Next Pro Heavy Condensed"/>
              </a:defRPr>
            </a:lvl3pPr>
            <a:lvl4pPr marL="1828800" indent="-457200">
              <a:buClr>
                <a:srgbClr val="00AEEF"/>
              </a:buClr>
              <a:buFontTx/>
              <a:buChar char="▪"/>
              <a:defRPr sz="3200">
                <a:latin typeface="Univers Next Pro Heavy Condensed"/>
                <a:ea typeface="Univers Next Pro Heavy Condensed"/>
                <a:cs typeface="Univers Next Pro Heavy Condensed"/>
                <a:sym typeface="Univers Next Pro Heavy Condensed"/>
              </a:defRPr>
            </a:lvl4pPr>
            <a:lvl5pPr marL="2286000" indent="-457200">
              <a:buClr>
                <a:srgbClr val="00AEEF"/>
              </a:buClr>
              <a:buFontTx/>
              <a:buChar char="▪"/>
              <a:defRPr sz="3200">
                <a:latin typeface="Univers Next Pro Heavy Condensed"/>
                <a:ea typeface="Univers Next Pro Heavy Condensed"/>
                <a:cs typeface="Univers Next Pro Heavy Condensed"/>
                <a:sym typeface="Univers Next Pro Heavy Condensed"/>
              </a:defRPr>
            </a:lvl5pPr>
          </a:lstStyle>
          <a:p>
            <a:r>
              <a:t>Click to edit text</a:t>
            </a:r>
          </a:p>
          <a:p>
            <a:pPr lvl="1"/>
            <a:endParaRPr/>
          </a:p>
          <a:p>
            <a:pPr lvl="2"/>
            <a:endParaRPr/>
          </a:p>
          <a:p>
            <a:pPr lvl="3"/>
            <a:endParaRPr/>
          </a:p>
          <a:p>
            <a:pPr lvl="4"/>
            <a:endParaRPr/>
          </a:p>
        </p:txBody>
      </p:sp>
      <p:pic>
        <p:nvPicPr>
          <p:cNvPr id="52" name="Picture 8" descr="Picture 8"/>
          <p:cNvPicPr>
            <a:picLocks noChangeAspect="1"/>
          </p:cNvPicPr>
          <p:nvPr/>
        </p:nvPicPr>
        <p:blipFill>
          <a:blip r:embed="rId2"/>
          <a:stretch>
            <a:fillRect/>
          </a:stretch>
        </p:blipFill>
        <p:spPr>
          <a:xfrm>
            <a:off x="0" y="0"/>
            <a:ext cx="12192000" cy="1446509"/>
          </a:xfrm>
          <a:prstGeom prst="rect">
            <a:avLst/>
          </a:prstGeom>
          <a:ln w="12700">
            <a:miter lim="400000"/>
          </a:ln>
        </p:spPr>
      </p:pic>
      <p:pic>
        <p:nvPicPr>
          <p:cNvPr id="53" name="UUK_WIDE_FECright_blue_rgb copy.jpg" descr="UUK_WIDE_FECright_blue_rgb copy.jpg"/>
          <p:cNvPicPr>
            <a:picLocks noChangeAspect="1"/>
          </p:cNvPicPr>
          <p:nvPr/>
        </p:nvPicPr>
        <p:blipFill>
          <a:blip r:embed="rId3"/>
          <a:stretch>
            <a:fillRect/>
          </a:stretch>
        </p:blipFill>
        <p:spPr>
          <a:xfrm>
            <a:off x="7112000" y="5996149"/>
            <a:ext cx="5080000" cy="861854"/>
          </a:xfrm>
          <a:prstGeom prst="rect">
            <a:avLst/>
          </a:prstGeom>
          <a:ln w="12700">
            <a:miter lim="400000"/>
          </a:ln>
        </p:spPr>
      </p:pic>
      <p:sp>
        <p:nvSpPr>
          <p:cNvPr id="54" name="Slide Number"/>
          <p:cNvSpPr txBox="1">
            <a:spLocks noGrp="1"/>
          </p:cNvSpPr>
          <p:nvPr>
            <p:ph type="sldNum" sz="quarter" idx="2"/>
          </p:nvPr>
        </p:nvSpPr>
        <p:spPr>
          <a:xfrm>
            <a:off x="480000" y="6386364"/>
            <a:ext cx="273652" cy="264251"/>
          </a:xfrm>
          <a:prstGeom prst="rect">
            <a:avLst/>
          </a:prstGeom>
        </p:spPr>
        <p:txBody>
          <a:bodyPr/>
          <a:lstStyle>
            <a:lvl1pPr algn="l"/>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Blank no logo">
    <p:bg>
      <p:bgPr>
        <a:solidFill>
          <a:srgbClr val="FFFFFF"/>
        </a:solidFill>
        <a:effectLst/>
      </p:bgPr>
    </p:bg>
    <p:spTree>
      <p:nvGrpSpPr>
        <p:cNvPr id="1" name=""/>
        <p:cNvGrpSpPr/>
        <p:nvPr/>
      </p:nvGrpSpPr>
      <p:grpSpPr>
        <a:xfrm>
          <a:off x="0" y="0"/>
          <a:ext cx="0" cy="0"/>
          <a:chOff x="0" y="0"/>
          <a:chExt cx="0" cy="0"/>
        </a:xfrm>
      </p:grpSpPr>
      <p:sp>
        <p:nvSpPr>
          <p:cNvPr id="6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1_Any questions">
    <p:spTree>
      <p:nvGrpSpPr>
        <p:cNvPr id="1" name=""/>
        <p:cNvGrpSpPr/>
        <p:nvPr/>
      </p:nvGrpSpPr>
      <p:grpSpPr>
        <a:xfrm>
          <a:off x="0" y="0"/>
          <a:ext cx="0" cy="0"/>
          <a:chOff x="0" y="0"/>
          <a:chExt cx="0" cy="0"/>
        </a:xfrm>
      </p:grpSpPr>
      <p:pic>
        <p:nvPicPr>
          <p:cNvPr id="68" name="RS125241_23182_20180618_UK_0249-scr.JPG" descr="RS125241_23182_20180618_UK_0249-scr.JPG"/>
          <p:cNvPicPr>
            <a:picLocks noChangeAspect="1"/>
          </p:cNvPicPr>
          <p:nvPr/>
        </p:nvPicPr>
        <p:blipFill rotWithShape="1">
          <a:blip r:embed="rId2"/>
          <a:srcRect l="6460" t="7493" b="13583"/>
          <a:stretch/>
        </p:blipFill>
        <p:spPr>
          <a:xfrm>
            <a:off x="0" y="1"/>
            <a:ext cx="12192000" cy="6858000"/>
          </a:xfrm>
          <a:prstGeom prst="rect">
            <a:avLst/>
          </a:prstGeom>
          <a:ln w="12700">
            <a:miter lim="400000"/>
          </a:ln>
        </p:spPr>
      </p:pic>
      <p:sp>
        <p:nvSpPr>
          <p:cNvPr id="70" name="Slide Number"/>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6" name="Picture 5" descr="A picture containing food&#10;&#10;Description automatically generated">
            <a:extLst>
              <a:ext uri="{FF2B5EF4-FFF2-40B4-BE49-F238E27FC236}">
                <a16:creationId xmlns:a16="http://schemas.microsoft.com/office/drawing/2014/main" id="{7A0F824E-61D9-D84F-9D9C-C49EE03FEDC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46933" y="0"/>
            <a:ext cx="2329988" cy="2041317"/>
          </a:xfrm>
          <a:prstGeom prst="rect">
            <a:avLst/>
          </a:prstGeom>
        </p:spPr>
      </p:pic>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alpha val="97000"/>
          </a:srgbClr>
        </a:solidFill>
        <a:effectLst/>
      </p:bgPr>
    </p:bg>
    <p:spTree>
      <p:nvGrpSpPr>
        <p:cNvPr id="1" name=""/>
        <p:cNvGrpSpPr/>
        <p:nvPr/>
      </p:nvGrpSpPr>
      <p:grpSpPr>
        <a:xfrm>
          <a:off x="0" y="0"/>
          <a:ext cx="0" cy="0"/>
          <a:chOff x="0" y="0"/>
          <a:chExt cx="0" cy="0"/>
        </a:xfrm>
      </p:grpSpPr>
      <p:pic>
        <p:nvPicPr>
          <p:cNvPr id="2" name="RS124260_23769_201808291035_Scotland_6775-scr.JPG" descr="RS124260_23769_201808291035_Scotland_6775-scr.JPG"/>
          <p:cNvPicPr>
            <a:picLocks noChangeAspect="1"/>
          </p:cNvPicPr>
          <p:nvPr/>
        </p:nvPicPr>
        <p:blipFill rotWithShape="1">
          <a:blip r:embed="rId9"/>
          <a:srcRect t="15784"/>
          <a:stretch/>
        </p:blipFill>
        <p:spPr>
          <a:xfrm>
            <a:off x="-53653" y="0"/>
            <a:ext cx="12299305" cy="6905389"/>
          </a:xfrm>
          <a:prstGeom prst="rect">
            <a:avLst/>
          </a:prstGeom>
          <a:ln w="12700">
            <a:miter lim="400000"/>
          </a:ln>
        </p:spPr>
      </p:pic>
      <p:sp>
        <p:nvSpPr>
          <p:cNvPr id="6" name="Slide Number"/>
          <p:cNvSpPr txBox="1">
            <a:spLocks noGrp="1"/>
          </p:cNvSpPr>
          <p:nvPr>
            <p:ph type="sldNum" sz="quarter" idx="2"/>
          </p:nvPr>
        </p:nvSpPr>
        <p:spPr>
          <a:xfrm>
            <a:off x="8463948" y="6224225"/>
            <a:ext cx="273652" cy="264251"/>
          </a:xfrm>
          <a:prstGeom prst="rect">
            <a:avLst/>
          </a:prstGeom>
          <a:ln w="12700">
            <a:miter lim="400000"/>
          </a:ln>
        </p:spPr>
        <p:txBody>
          <a:bodyPr wrap="none" lIns="45718" tIns="45718" rIns="45718" bIns="45718" anchor="ctr">
            <a:spAutoFit/>
          </a:bodyPr>
          <a:lstStyle>
            <a:lvl1pPr algn="r">
              <a:defRPr sz="1200">
                <a:solidFill>
                  <a:srgbClr val="888888"/>
                </a:solidFill>
              </a:defRPr>
            </a:lvl1pPr>
          </a:lstStyle>
          <a:p>
            <a:fld id="{86CB4B4D-7CA3-9044-876B-883B54F8677D}" type="slidenum">
              <a:t>‹#›</a:t>
            </a:fld>
            <a:endParaRPr/>
          </a:p>
        </p:txBody>
      </p:sp>
      <p:pic>
        <p:nvPicPr>
          <p:cNvPr id="8" name="Picture 7" descr="A picture containing food&#10;&#10;Description automatically generated">
            <a:extLst>
              <a:ext uri="{FF2B5EF4-FFF2-40B4-BE49-F238E27FC236}">
                <a16:creationId xmlns:a16="http://schemas.microsoft.com/office/drawing/2014/main" id="{DD7E154D-6356-A84B-9DB9-2E088091715C}"/>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9146933" y="0"/>
            <a:ext cx="2329988" cy="204131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ransition spd="med"/>
  <p:txStyles>
    <p:titleStyle>
      <a:lvl1pPr marL="0" marR="0" indent="0" algn="l" defTabSz="914400" rtl="0" latinLnBrk="0">
        <a:lnSpc>
          <a:spcPct val="90000"/>
        </a:lnSpc>
        <a:spcBef>
          <a:spcPts val="0"/>
        </a:spcBef>
        <a:spcAft>
          <a:spcPts val="0"/>
        </a:spcAft>
        <a:buClrTx/>
        <a:buSzTx/>
        <a:buFontTx/>
        <a:buNone/>
        <a:tabLst/>
        <a:defRPr sz="4000" b="1" i="0" u="none" strike="noStrike" cap="all" spc="300" baseline="0">
          <a:solidFill>
            <a:srgbClr val="FFFFFF"/>
          </a:solidFill>
          <a:uFillTx/>
          <a:latin typeface="+mj-lt"/>
          <a:ea typeface="+mj-ea"/>
          <a:cs typeface="+mj-cs"/>
          <a:sym typeface="Arial"/>
        </a:defRPr>
      </a:lvl1pPr>
      <a:lvl2pPr marL="0" marR="0" indent="0" algn="l" defTabSz="914400" rtl="0" latinLnBrk="0">
        <a:lnSpc>
          <a:spcPct val="90000"/>
        </a:lnSpc>
        <a:spcBef>
          <a:spcPts val="0"/>
        </a:spcBef>
        <a:spcAft>
          <a:spcPts val="0"/>
        </a:spcAft>
        <a:buClrTx/>
        <a:buSzTx/>
        <a:buFontTx/>
        <a:buNone/>
        <a:tabLst/>
        <a:defRPr sz="4000" b="1" i="0" u="none" strike="noStrike" cap="all" spc="300" baseline="0">
          <a:solidFill>
            <a:srgbClr val="FFFFFF"/>
          </a:solidFill>
          <a:uFillTx/>
          <a:latin typeface="+mj-lt"/>
          <a:ea typeface="+mj-ea"/>
          <a:cs typeface="+mj-cs"/>
          <a:sym typeface="Arial"/>
        </a:defRPr>
      </a:lvl2pPr>
      <a:lvl3pPr marL="0" marR="0" indent="0" algn="l" defTabSz="914400" rtl="0" latinLnBrk="0">
        <a:lnSpc>
          <a:spcPct val="90000"/>
        </a:lnSpc>
        <a:spcBef>
          <a:spcPts val="0"/>
        </a:spcBef>
        <a:spcAft>
          <a:spcPts val="0"/>
        </a:spcAft>
        <a:buClrTx/>
        <a:buSzTx/>
        <a:buFontTx/>
        <a:buNone/>
        <a:tabLst/>
        <a:defRPr sz="4000" b="1" i="0" u="none" strike="noStrike" cap="all" spc="300" baseline="0">
          <a:solidFill>
            <a:srgbClr val="FFFFFF"/>
          </a:solidFill>
          <a:uFillTx/>
          <a:latin typeface="+mj-lt"/>
          <a:ea typeface="+mj-ea"/>
          <a:cs typeface="+mj-cs"/>
          <a:sym typeface="Arial"/>
        </a:defRPr>
      </a:lvl3pPr>
      <a:lvl4pPr marL="0" marR="0" indent="0" algn="l" defTabSz="914400" rtl="0" latinLnBrk="0">
        <a:lnSpc>
          <a:spcPct val="90000"/>
        </a:lnSpc>
        <a:spcBef>
          <a:spcPts val="0"/>
        </a:spcBef>
        <a:spcAft>
          <a:spcPts val="0"/>
        </a:spcAft>
        <a:buClrTx/>
        <a:buSzTx/>
        <a:buFontTx/>
        <a:buNone/>
        <a:tabLst/>
        <a:defRPr sz="4000" b="1" i="0" u="none" strike="noStrike" cap="all" spc="300" baseline="0">
          <a:solidFill>
            <a:srgbClr val="FFFFFF"/>
          </a:solidFill>
          <a:uFillTx/>
          <a:latin typeface="+mj-lt"/>
          <a:ea typeface="+mj-ea"/>
          <a:cs typeface="+mj-cs"/>
          <a:sym typeface="Arial"/>
        </a:defRPr>
      </a:lvl4pPr>
      <a:lvl5pPr marL="0" marR="0" indent="0" algn="l" defTabSz="914400" rtl="0" latinLnBrk="0">
        <a:lnSpc>
          <a:spcPct val="90000"/>
        </a:lnSpc>
        <a:spcBef>
          <a:spcPts val="0"/>
        </a:spcBef>
        <a:spcAft>
          <a:spcPts val="0"/>
        </a:spcAft>
        <a:buClrTx/>
        <a:buSzTx/>
        <a:buFontTx/>
        <a:buNone/>
        <a:tabLst/>
        <a:defRPr sz="4000" b="1" i="0" u="none" strike="noStrike" cap="all" spc="300" baseline="0">
          <a:solidFill>
            <a:srgbClr val="FFFFFF"/>
          </a:solidFill>
          <a:uFillTx/>
          <a:latin typeface="+mj-lt"/>
          <a:ea typeface="+mj-ea"/>
          <a:cs typeface="+mj-cs"/>
          <a:sym typeface="Arial"/>
        </a:defRPr>
      </a:lvl5pPr>
      <a:lvl6pPr marL="0" marR="0" indent="0" algn="l" defTabSz="914400" rtl="0" latinLnBrk="0">
        <a:lnSpc>
          <a:spcPct val="90000"/>
        </a:lnSpc>
        <a:spcBef>
          <a:spcPts val="0"/>
        </a:spcBef>
        <a:spcAft>
          <a:spcPts val="0"/>
        </a:spcAft>
        <a:buClrTx/>
        <a:buSzTx/>
        <a:buFontTx/>
        <a:buNone/>
        <a:tabLst/>
        <a:defRPr sz="4000" b="1" i="0" u="none" strike="noStrike" cap="all" spc="300" baseline="0">
          <a:solidFill>
            <a:srgbClr val="FFFFFF"/>
          </a:solidFill>
          <a:uFillTx/>
          <a:latin typeface="+mj-lt"/>
          <a:ea typeface="+mj-ea"/>
          <a:cs typeface="+mj-cs"/>
          <a:sym typeface="Arial"/>
        </a:defRPr>
      </a:lvl6pPr>
      <a:lvl7pPr marL="0" marR="0" indent="0" algn="l" defTabSz="914400" rtl="0" latinLnBrk="0">
        <a:lnSpc>
          <a:spcPct val="90000"/>
        </a:lnSpc>
        <a:spcBef>
          <a:spcPts val="0"/>
        </a:spcBef>
        <a:spcAft>
          <a:spcPts val="0"/>
        </a:spcAft>
        <a:buClrTx/>
        <a:buSzTx/>
        <a:buFontTx/>
        <a:buNone/>
        <a:tabLst/>
        <a:defRPr sz="4000" b="1" i="0" u="none" strike="noStrike" cap="all" spc="300" baseline="0">
          <a:solidFill>
            <a:srgbClr val="FFFFFF"/>
          </a:solidFill>
          <a:uFillTx/>
          <a:latin typeface="+mj-lt"/>
          <a:ea typeface="+mj-ea"/>
          <a:cs typeface="+mj-cs"/>
          <a:sym typeface="Arial"/>
        </a:defRPr>
      </a:lvl7pPr>
      <a:lvl8pPr marL="0" marR="0" indent="0" algn="l" defTabSz="914400" rtl="0" latinLnBrk="0">
        <a:lnSpc>
          <a:spcPct val="90000"/>
        </a:lnSpc>
        <a:spcBef>
          <a:spcPts val="0"/>
        </a:spcBef>
        <a:spcAft>
          <a:spcPts val="0"/>
        </a:spcAft>
        <a:buClrTx/>
        <a:buSzTx/>
        <a:buFontTx/>
        <a:buNone/>
        <a:tabLst/>
        <a:defRPr sz="4000" b="1" i="0" u="none" strike="noStrike" cap="all" spc="300" baseline="0">
          <a:solidFill>
            <a:srgbClr val="FFFFFF"/>
          </a:solidFill>
          <a:uFillTx/>
          <a:latin typeface="+mj-lt"/>
          <a:ea typeface="+mj-ea"/>
          <a:cs typeface="+mj-cs"/>
          <a:sym typeface="Arial"/>
        </a:defRPr>
      </a:lvl8pPr>
      <a:lvl9pPr marL="0" marR="0" indent="0" algn="l" defTabSz="914400" rtl="0" latinLnBrk="0">
        <a:lnSpc>
          <a:spcPct val="90000"/>
        </a:lnSpc>
        <a:spcBef>
          <a:spcPts val="0"/>
        </a:spcBef>
        <a:spcAft>
          <a:spcPts val="0"/>
        </a:spcAft>
        <a:buClrTx/>
        <a:buSzTx/>
        <a:buFontTx/>
        <a:buNone/>
        <a:tabLst/>
        <a:defRPr sz="4000" b="1" i="0" u="none" strike="noStrike" cap="all" spc="300" baseline="0">
          <a:solidFill>
            <a:srgbClr val="FFFFFF"/>
          </a:solidFill>
          <a:uFillTx/>
          <a:latin typeface="+mj-lt"/>
          <a:ea typeface="+mj-ea"/>
          <a:cs typeface="+mj-cs"/>
          <a:sym typeface="Arial"/>
        </a:defRPr>
      </a:lvl9pPr>
    </p:titleStyle>
    <p:bodyStyle>
      <a:lvl1pPr marL="228600" marR="0" indent="-228600" algn="l" defTabSz="914400" rtl="0" latinLnBrk="0">
        <a:lnSpc>
          <a:spcPct val="10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Arial"/>
        </a:defRPr>
      </a:lvl1pPr>
      <a:lvl2pPr marL="723900" marR="0" indent="-266700" algn="l" defTabSz="914400" rtl="0" latinLnBrk="0">
        <a:lnSpc>
          <a:spcPct val="10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Arial"/>
        </a:defRPr>
      </a:lvl2pPr>
      <a:lvl3pPr marL="1234438" marR="0" indent="-320038" algn="l" defTabSz="914400" rtl="0" latinLnBrk="0">
        <a:lnSpc>
          <a:spcPct val="10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Arial"/>
        </a:defRPr>
      </a:lvl3pPr>
      <a:lvl4pPr marL="1727200" marR="0" indent="-355600" algn="l" defTabSz="914400" rtl="0" latinLnBrk="0">
        <a:lnSpc>
          <a:spcPct val="10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Arial"/>
        </a:defRPr>
      </a:lvl4pPr>
      <a:lvl5pPr marL="2184400" marR="0" indent="-355600" algn="l" defTabSz="914400" rtl="0" latinLnBrk="0">
        <a:lnSpc>
          <a:spcPct val="10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Arial"/>
        </a:defRPr>
      </a:lvl5pPr>
      <a:lvl6pPr marL="2641600" marR="0" indent="-355600" algn="l" defTabSz="914400" rtl="0" latinLnBrk="0">
        <a:lnSpc>
          <a:spcPct val="10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Arial"/>
        </a:defRPr>
      </a:lvl6pPr>
      <a:lvl7pPr marL="3098800" marR="0" indent="-355600" algn="l" defTabSz="914400" rtl="0" latinLnBrk="0">
        <a:lnSpc>
          <a:spcPct val="10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Arial"/>
        </a:defRPr>
      </a:lvl7pPr>
      <a:lvl8pPr marL="3556000" marR="0" indent="-355600" algn="l" defTabSz="914400" rtl="0" latinLnBrk="0">
        <a:lnSpc>
          <a:spcPct val="10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Arial"/>
        </a:defRPr>
      </a:lvl8pPr>
      <a:lvl9pPr marL="4013200" marR="0" indent="-355600" algn="l" defTabSz="914400" rtl="0" latinLnBrk="0">
        <a:lnSpc>
          <a:spcPct val="10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Arial"/>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1pPr>
      <a:lvl2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2pPr>
      <a:lvl3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3pPr>
      <a:lvl4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4pPr>
      <a:lvl5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5pPr>
      <a:lvl6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6pPr>
      <a:lvl7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7pPr>
      <a:lvl8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8pPr>
      <a:lvl9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Unicef/Sutton-Hibbert"/>
          <p:cNvSpPr txBox="1"/>
          <p:nvPr/>
        </p:nvSpPr>
        <p:spPr>
          <a:xfrm>
            <a:off x="10329450" y="6509373"/>
            <a:ext cx="1715722" cy="26425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defRPr sz="1200">
                <a:solidFill>
                  <a:srgbClr val="FFFFFF"/>
                </a:solidFill>
              </a:defRPr>
            </a:lvl1pPr>
          </a:lstStyle>
          <a:p>
            <a:r>
              <a:t>© Unicef/Sutton-Hibbert</a:t>
            </a:r>
          </a:p>
        </p:txBody>
      </p:sp>
      <p:sp>
        <p:nvSpPr>
          <p:cNvPr id="80" name="Rectangle"/>
          <p:cNvSpPr/>
          <p:nvPr/>
        </p:nvSpPr>
        <p:spPr>
          <a:xfrm>
            <a:off x="-5535" y="5337400"/>
            <a:ext cx="6954195" cy="783485"/>
          </a:xfrm>
          <a:prstGeom prst="rect">
            <a:avLst/>
          </a:prstGeom>
          <a:solidFill>
            <a:srgbClr val="000000"/>
          </a:solidFill>
          <a:ln w="12700">
            <a:miter lim="400000"/>
          </a:ln>
        </p:spPr>
        <p:txBody>
          <a:bodyPr lIns="45718" tIns="45718" rIns="45718" bIns="45718" anchor="ctr"/>
          <a:lstStyle/>
          <a:p>
            <a:endParaRPr/>
          </a:p>
        </p:txBody>
      </p:sp>
      <p:sp>
        <p:nvSpPr>
          <p:cNvPr id="81" name="Group"/>
          <p:cNvSpPr/>
          <p:nvPr/>
        </p:nvSpPr>
        <p:spPr>
          <a:xfrm>
            <a:off x="-1389" y="4555065"/>
            <a:ext cx="3518251" cy="783488"/>
          </a:xfrm>
          <a:prstGeom prst="rect">
            <a:avLst/>
          </a:prstGeom>
          <a:solidFill>
            <a:srgbClr val="00AEEF"/>
          </a:solidFill>
          <a:ln w="12700">
            <a:miter lim="400000"/>
          </a:ln>
        </p:spPr>
        <p:txBody>
          <a:bodyPr lIns="45718" tIns="45718" rIns="45718" bIns="45718" anchor="ctr"/>
          <a:lstStyle/>
          <a:p>
            <a:pPr>
              <a:defRPr>
                <a:solidFill>
                  <a:srgbClr val="00AEEF"/>
                </a:solidFill>
              </a:defRPr>
            </a:pPr>
            <a:endParaRPr/>
          </a:p>
        </p:txBody>
      </p:sp>
      <p:sp>
        <p:nvSpPr>
          <p:cNvPr id="82" name="Part 1A: Climate Change Quiz"/>
          <p:cNvSpPr txBox="1"/>
          <p:nvPr/>
        </p:nvSpPr>
        <p:spPr>
          <a:xfrm>
            <a:off x="7166" y="5362800"/>
            <a:ext cx="8088859" cy="7834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14300" tIns="114300" rIns="114300" bIns="114300">
            <a:spAutoFit/>
          </a:bodyPr>
          <a:lstStyle>
            <a:lvl1pPr indent="88900">
              <a:lnSpc>
                <a:spcPct val="90000"/>
              </a:lnSpc>
              <a:defRPr sz="4000" b="1" cap="all" spc="250">
                <a:solidFill>
                  <a:srgbClr val="FFFFFF"/>
                </a:solidFill>
              </a:defRPr>
            </a:lvl1pPr>
          </a:lstStyle>
          <a:p>
            <a:r>
              <a:t>Climate Change Quiz</a:t>
            </a:r>
          </a:p>
        </p:txBody>
      </p:sp>
      <p:sp>
        <p:nvSpPr>
          <p:cNvPr id="83" name="ACTIVITY 1"/>
          <p:cNvSpPr txBox="1"/>
          <p:nvPr/>
        </p:nvSpPr>
        <p:spPr>
          <a:xfrm>
            <a:off x="87512" y="4555068"/>
            <a:ext cx="3450434" cy="78348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14300" tIns="114300" rIns="114300" bIns="114300">
            <a:spAutoFit/>
          </a:bodyPr>
          <a:lstStyle>
            <a:lvl1pPr indent="88900">
              <a:lnSpc>
                <a:spcPct val="90000"/>
              </a:lnSpc>
              <a:defRPr sz="4000" b="1" cap="all" spc="250">
                <a:solidFill>
                  <a:srgbClr val="FFFFFF"/>
                </a:solidFill>
              </a:defRPr>
            </a:lvl1pPr>
          </a:lstStyle>
          <a:p>
            <a:r>
              <a:t>ACTIVITY 1</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Title 4"/>
          <p:cNvSpPr txBox="1">
            <a:spLocks noGrp="1"/>
          </p:cNvSpPr>
          <p:nvPr>
            <p:ph type="title"/>
          </p:nvPr>
        </p:nvSpPr>
        <p:spPr>
          <a:xfrm>
            <a:off x="415669" y="1662096"/>
            <a:ext cx="11247591" cy="1087308"/>
          </a:xfrm>
          <a:prstGeom prst="rect">
            <a:avLst/>
          </a:prstGeom>
        </p:spPr>
        <p:txBody>
          <a:bodyPr/>
          <a:lstStyle>
            <a:lvl1pPr>
              <a:lnSpc>
                <a:spcPct val="100000"/>
              </a:lnSpc>
              <a:spcBef>
                <a:spcPts val="1000"/>
              </a:spcBef>
              <a:defRPr sz="2900" cap="none" spc="0"/>
            </a:lvl1pPr>
          </a:lstStyle>
          <a:p>
            <a:r>
              <a:t>9. Which one of the activities below is an action you can take to reduce your carbon footprint?</a:t>
            </a:r>
          </a:p>
        </p:txBody>
      </p:sp>
      <p:sp>
        <p:nvSpPr>
          <p:cNvPr id="158" name="Straight Connector 13"/>
          <p:cNvSpPr/>
          <p:nvPr/>
        </p:nvSpPr>
        <p:spPr>
          <a:xfrm>
            <a:off x="135777" y="3045058"/>
            <a:ext cx="12056224" cy="1"/>
          </a:xfrm>
          <a:prstGeom prst="line">
            <a:avLst/>
          </a:prstGeom>
          <a:ln w="44450">
            <a:solidFill>
              <a:srgbClr val="FFFFFF"/>
            </a:solidFill>
            <a:prstDash val="lgDash"/>
            <a:miter/>
          </a:ln>
        </p:spPr>
        <p:txBody>
          <a:bodyPr lIns="45718" tIns="45718" rIns="45718" bIns="45718"/>
          <a:lstStyle/>
          <a:p>
            <a:endParaRPr/>
          </a:p>
        </p:txBody>
      </p:sp>
      <p:sp>
        <p:nvSpPr>
          <p:cNvPr id="159" name="Subtitle 5"/>
          <p:cNvSpPr txBox="1"/>
          <p:nvPr/>
        </p:nvSpPr>
        <p:spPr>
          <a:xfrm>
            <a:off x="415669" y="3395288"/>
            <a:ext cx="6923917" cy="27377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2000" tIns="72000" rIns="72000" bIns="72000">
            <a:normAutofit/>
          </a:bodyPr>
          <a:lstStyle/>
          <a:p>
            <a:pPr marL="866809" indent="-645066" defTabSz="886967">
              <a:lnSpc>
                <a:spcPct val="90000"/>
              </a:lnSpc>
              <a:spcBef>
                <a:spcPts val="900"/>
              </a:spcBef>
              <a:buSzPct val="100000"/>
              <a:buAutoNum type="alphaLcPeriod"/>
              <a:defRPr sz="3100">
                <a:solidFill>
                  <a:srgbClr val="FFFFFF"/>
                </a:solidFill>
              </a:defRPr>
            </a:pPr>
            <a:r>
              <a:t>Recycle plastics</a:t>
            </a:r>
          </a:p>
          <a:p>
            <a:pPr marL="866809" indent="-645066" defTabSz="886967">
              <a:lnSpc>
                <a:spcPct val="90000"/>
              </a:lnSpc>
              <a:spcBef>
                <a:spcPts val="900"/>
              </a:spcBef>
              <a:buSzPct val="100000"/>
              <a:buAutoNum type="alphaLcPeriod"/>
              <a:defRPr sz="3100">
                <a:solidFill>
                  <a:srgbClr val="FFFFFF"/>
                </a:solidFill>
              </a:defRPr>
            </a:pPr>
            <a:r>
              <a:t>Plant a tree</a:t>
            </a:r>
          </a:p>
          <a:p>
            <a:pPr marL="866809" indent="-645066" defTabSz="886967">
              <a:lnSpc>
                <a:spcPct val="90000"/>
              </a:lnSpc>
              <a:spcBef>
                <a:spcPts val="900"/>
              </a:spcBef>
              <a:buSzPct val="100000"/>
              <a:buAutoNum type="alphaLcPeriod"/>
              <a:defRPr sz="3100">
                <a:solidFill>
                  <a:srgbClr val="FFFFFF"/>
                </a:solidFill>
              </a:defRPr>
            </a:pPr>
            <a:r>
              <a:t>Walk or cycle</a:t>
            </a:r>
          </a:p>
          <a:p>
            <a:pPr marL="866809" indent="-645066" defTabSz="886967">
              <a:lnSpc>
                <a:spcPct val="90000"/>
              </a:lnSpc>
              <a:spcBef>
                <a:spcPts val="900"/>
              </a:spcBef>
              <a:buSzPct val="100000"/>
              <a:buAutoNum type="alphaLcPeriod"/>
              <a:defRPr sz="3100">
                <a:solidFill>
                  <a:srgbClr val="FFFFFF"/>
                </a:solidFill>
              </a:defRPr>
            </a:pPr>
            <a:r>
              <a:t>All of the above</a:t>
            </a:r>
            <a:endParaRPr>
              <a:latin typeface="Calibri"/>
              <a:ea typeface="Calibri"/>
              <a:cs typeface="Calibri"/>
              <a:sym typeface="Calibri"/>
            </a:endParaRPr>
          </a:p>
          <a:p>
            <a:pPr indent="317213" defTabSz="443483">
              <a:lnSpc>
                <a:spcPct val="90000"/>
              </a:lnSpc>
              <a:defRPr sz="3100">
                <a:uFill>
                  <a:solidFill>
                    <a:srgbClr val="000000"/>
                  </a:solidFill>
                </a:uFill>
                <a:latin typeface="Calibri"/>
                <a:ea typeface="Calibri"/>
                <a:cs typeface="Calibri"/>
                <a:sym typeface="Calibri"/>
              </a:defRPr>
            </a:pPr>
            <a:r>
              <a:t> </a:t>
            </a:r>
          </a:p>
        </p:txBody>
      </p:sp>
      <p:grpSp>
        <p:nvGrpSpPr>
          <p:cNvPr id="162" name="Group"/>
          <p:cNvGrpSpPr/>
          <p:nvPr/>
        </p:nvGrpSpPr>
        <p:grpSpPr>
          <a:xfrm>
            <a:off x="528663" y="4900556"/>
            <a:ext cx="4310495" cy="733393"/>
            <a:chOff x="12526" y="-185055"/>
            <a:chExt cx="4310494" cy="733392"/>
          </a:xfrm>
        </p:grpSpPr>
        <p:sp>
          <p:nvSpPr>
            <p:cNvPr id="160" name="Dingbat Tick"/>
            <p:cNvSpPr/>
            <p:nvPr/>
          </p:nvSpPr>
          <p:spPr>
            <a:xfrm>
              <a:off x="3701447" y="-185055"/>
              <a:ext cx="621573" cy="590694"/>
            </a:xfrm>
            <a:custGeom>
              <a:avLst/>
              <a:gdLst/>
              <a:ahLst/>
              <a:cxnLst>
                <a:cxn ang="0">
                  <a:pos x="wd2" y="hd2"/>
                </a:cxn>
                <a:cxn ang="5400000">
                  <a:pos x="wd2" y="hd2"/>
                </a:cxn>
                <a:cxn ang="10800000">
                  <a:pos x="wd2" y="hd2"/>
                </a:cxn>
                <a:cxn ang="16200000">
                  <a:pos x="wd2" y="hd2"/>
                </a:cxn>
              </a:cxnLst>
              <a:rect l="0" t="0" r="r" b="b"/>
              <a:pathLst>
                <a:path w="21452" h="20405" extrusionOk="0">
                  <a:moveTo>
                    <a:pt x="19340" y="6"/>
                  </a:moveTo>
                  <a:cubicBezTo>
                    <a:pt x="18911" y="-308"/>
                    <a:pt x="8317" y="11620"/>
                    <a:pt x="6423" y="13985"/>
                  </a:cubicBezTo>
                  <a:cubicBezTo>
                    <a:pt x="6323" y="14108"/>
                    <a:pt x="6215" y="14226"/>
                    <a:pt x="6090" y="14370"/>
                  </a:cubicBezTo>
                  <a:cubicBezTo>
                    <a:pt x="5960" y="14216"/>
                    <a:pt x="5854" y="14096"/>
                    <a:pt x="5755" y="13971"/>
                  </a:cubicBezTo>
                  <a:cubicBezTo>
                    <a:pt x="4964" y="12967"/>
                    <a:pt x="4458" y="12167"/>
                    <a:pt x="3657" y="11171"/>
                  </a:cubicBezTo>
                  <a:cubicBezTo>
                    <a:pt x="3337" y="10773"/>
                    <a:pt x="2972" y="10410"/>
                    <a:pt x="2634" y="10026"/>
                  </a:cubicBezTo>
                  <a:cubicBezTo>
                    <a:pt x="2472" y="9843"/>
                    <a:pt x="2283" y="9849"/>
                    <a:pt x="2071" y="9915"/>
                  </a:cubicBezTo>
                  <a:cubicBezTo>
                    <a:pt x="1856" y="9981"/>
                    <a:pt x="1574" y="9982"/>
                    <a:pt x="1303" y="10152"/>
                  </a:cubicBezTo>
                  <a:cubicBezTo>
                    <a:pt x="1209" y="10262"/>
                    <a:pt x="1332" y="10438"/>
                    <a:pt x="1349" y="10609"/>
                  </a:cubicBezTo>
                  <a:cubicBezTo>
                    <a:pt x="1369" y="10821"/>
                    <a:pt x="603" y="10792"/>
                    <a:pt x="203" y="11061"/>
                  </a:cubicBezTo>
                  <a:cubicBezTo>
                    <a:pt x="111" y="11123"/>
                    <a:pt x="286" y="11375"/>
                    <a:pt x="227" y="11440"/>
                  </a:cubicBezTo>
                  <a:cubicBezTo>
                    <a:pt x="51" y="11634"/>
                    <a:pt x="-61" y="11588"/>
                    <a:pt x="36" y="11826"/>
                  </a:cubicBezTo>
                  <a:cubicBezTo>
                    <a:pt x="896" y="13941"/>
                    <a:pt x="2182" y="15733"/>
                    <a:pt x="3218" y="17879"/>
                  </a:cubicBezTo>
                  <a:cubicBezTo>
                    <a:pt x="4865" y="21292"/>
                    <a:pt x="5178" y="19166"/>
                    <a:pt x="5654" y="19575"/>
                  </a:cubicBezTo>
                  <a:cubicBezTo>
                    <a:pt x="7119" y="20836"/>
                    <a:pt x="6474" y="21179"/>
                    <a:pt x="9921" y="16770"/>
                  </a:cubicBezTo>
                  <a:cubicBezTo>
                    <a:pt x="11378" y="14721"/>
                    <a:pt x="19009" y="5203"/>
                    <a:pt x="20710" y="3334"/>
                  </a:cubicBezTo>
                  <a:cubicBezTo>
                    <a:pt x="20919" y="3106"/>
                    <a:pt x="21118" y="2879"/>
                    <a:pt x="21258" y="2594"/>
                  </a:cubicBezTo>
                  <a:cubicBezTo>
                    <a:pt x="21526" y="2050"/>
                    <a:pt x="21539" y="2066"/>
                    <a:pt x="21150" y="1624"/>
                  </a:cubicBezTo>
                  <a:cubicBezTo>
                    <a:pt x="21006" y="1461"/>
                    <a:pt x="20856" y="1427"/>
                    <a:pt x="20646" y="1437"/>
                  </a:cubicBezTo>
                  <a:cubicBezTo>
                    <a:pt x="20244" y="1456"/>
                    <a:pt x="20044" y="1227"/>
                    <a:pt x="20086" y="860"/>
                  </a:cubicBezTo>
                  <a:cubicBezTo>
                    <a:pt x="20096" y="778"/>
                    <a:pt x="20075" y="672"/>
                    <a:pt x="20023" y="612"/>
                  </a:cubicBezTo>
                  <a:cubicBezTo>
                    <a:pt x="19903" y="469"/>
                    <a:pt x="19492" y="117"/>
                    <a:pt x="19340" y="6"/>
                  </a:cubicBezTo>
                  <a:close/>
                </a:path>
              </a:pathLst>
            </a:custGeom>
            <a:solidFill>
              <a:srgbClr val="8EFA00"/>
            </a:solidFill>
            <a:ln w="12700" cap="flat">
              <a:noFill/>
              <a:miter lim="400000"/>
            </a:ln>
            <a:effectLst/>
          </p:spPr>
          <p:txBody>
            <a:bodyPr wrap="square" lIns="45718" tIns="45718" rIns="45718" bIns="45718" numCol="1" anchor="ctr">
              <a:noAutofit/>
            </a:bodyPr>
            <a:lstStyle/>
            <a:p>
              <a:endParaRPr/>
            </a:p>
          </p:txBody>
        </p:sp>
        <p:sp>
          <p:nvSpPr>
            <p:cNvPr id="161" name="Circle"/>
            <p:cNvSpPr/>
            <p:nvPr/>
          </p:nvSpPr>
          <p:spPr>
            <a:xfrm>
              <a:off x="12526" y="-84628"/>
              <a:ext cx="632963" cy="632965"/>
            </a:xfrm>
            <a:prstGeom prst="ellipse">
              <a:avLst/>
            </a:prstGeom>
            <a:noFill/>
            <a:ln w="76200" cap="flat">
              <a:solidFill>
                <a:srgbClr val="8EFA00"/>
              </a:solidFill>
              <a:prstDash val="solid"/>
              <a:miter lim="800000"/>
            </a:ln>
            <a:effectLst/>
          </p:spPr>
          <p:txBody>
            <a:bodyPr wrap="square" lIns="45718" tIns="45718" rIns="45718" bIns="45718" numCol="1" anchor="ctr">
              <a:noAutofit/>
            </a:bodyPr>
            <a:lstStyle/>
            <a:p>
              <a:endParaRPr/>
            </a:p>
          </p:txBody>
        </p:sp>
      </p:gr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iterate>
                                    <p:tmAbs val="0"/>
                                  </p:iterate>
                                  <p:childTnLst>
                                    <p:set>
                                      <p:cBhvr>
                                        <p:cTn id="6" fill="hold"/>
                                        <p:tgtEl>
                                          <p:spTgt spid="162"/>
                                        </p:tgtEl>
                                        <p:attrNameLst>
                                          <p:attrName>style.visibility</p:attrName>
                                        </p:attrNameLst>
                                      </p:cBhvr>
                                      <p:to>
                                        <p:strVal val="visible"/>
                                      </p:to>
                                    </p:set>
                                    <p:anim calcmode="lin" valueType="num">
                                      <p:cBhvr>
                                        <p:cTn id="7" dur="1000" fill="hold"/>
                                        <p:tgtEl>
                                          <p:spTgt spid="162"/>
                                        </p:tgtEl>
                                        <p:attrNameLst>
                                          <p:attrName>ppt_w</p:attrName>
                                        </p:attrNameLst>
                                      </p:cBhvr>
                                      <p:tavLst>
                                        <p:tav tm="0">
                                          <p:val>
                                            <p:fltVal val="0"/>
                                          </p:val>
                                        </p:tav>
                                        <p:tav tm="100000">
                                          <p:val>
                                            <p:strVal val="#ppt_w"/>
                                          </p:val>
                                        </p:tav>
                                      </p:tavLst>
                                    </p:anim>
                                    <p:anim calcmode="lin" valueType="num">
                                      <p:cBhvr>
                                        <p:cTn id="8" dur="1000" fill="hold"/>
                                        <p:tgtEl>
                                          <p:spTgt spid="16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 grpId="0" animBg="1" advAuto="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Title 4"/>
          <p:cNvSpPr txBox="1">
            <a:spLocks noGrp="1"/>
          </p:cNvSpPr>
          <p:nvPr>
            <p:ph type="title"/>
          </p:nvPr>
        </p:nvSpPr>
        <p:spPr>
          <a:xfrm>
            <a:off x="415669" y="1668022"/>
            <a:ext cx="11247591" cy="1038878"/>
          </a:xfrm>
          <a:prstGeom prst="rect">
            <a:avLst/>
          </a:prstGeom>
        </p:spPr>
        <p:txBody>
          <a:bodyPr/>
          <a:lstStyle>
            <a:lvl1pPr>
              <a:lnSpc>
                <a:spcPct val="100000"/>
              </a:lnSpc>
              <a:spcBef>
                <a:spcPts val="1000"/>
              </a:spcBef>
              <a:defRPr sz="2900" cap="none" spc="0">
                <a:solidFill>
                  <a:srgbClr val="00AEEF"/>
                </a:solidFill>
              </a:defRPr>
            </a:lvl1pPr>
          </a:lstStyle>
          <a:p>
            <a:r>
              <a:t>10. Which is the most important day young people can take action on climate change?</a:t>
            </a:r>
          </a:p>
        </p:txBody>
      </p:sp>
      <p:sp>
        <p:nvSpPr>
          <p:cNvPr id="167" name="Earth Day…"/>
          <p:cNvSpPr txBox="1"/>
          <p:nvPr/>
        </p:nvSpPr>
        <p:spPr>
          <a:xfrm>
            <a:off x="415669" y="3268288"/>
            <a:ext cx="6923917" cy="27377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2000" tIns="72000" rIns="72000" bIns="72000">
            <a:normAutofit/>
          </a:bodyPr>
          <a:lstStyle/>
          <a:p>
            <a:pPr marL="866809" indent="-645066" defTabSz="886967">
              <a:lnSpc>
                <a:spcPct val="90000"/>
              </a:lnSpc>
              <a:spcBef>
                <a:spcPts val="900"/>
              </a:spcBef>
              <a:buSzPct val="100000"/>
              <a:buAutoNum type="alphaLcPeriod"/>
              <a:defRPr sz="3100">
                <a:solidFill>
                  <a:srgbClr val="00AEEF"/>
                </a:solidFill>
              </a:defRPr>
            </a:pPr>
            <a:r>
              <a:t>Earth Day </a:t>
            </a:r>
          </a:p>
          <a:p>
            <a:pPr marL="866809" indent="-645066" defTabSz="886967">
              <a:lnSpc>
                <a:spcPct val="90000"/>
              </a:lnSpc>
              <a:spcBef>
                <a:spcPts val="900"/>
              </a:spcBef>
              <a:buSzPct val="100000"/>
              <a:buAutoNum type="alphaLcPeriod"/>
              <a:defRPr sz="3100">
                <a:solidFill>
                  <a:srgbClr val="00AEEF"/>
                </a:solidFill>
              </a:defRPr>
            </a:pPr>
            <a:r>
              <a:t>World Environment Day</a:t>
            </a:r>
          </a:p>
          <a:p>
            <a:pPr marL="866809" indent="-645066" defTabSz="886967">
              <a:lnSpc>
                <a:spcPct val="90000"/>
              </a:lnSpc>
              <a:spcBef>
                <a:spcPts val="900"/>
              </a:spcBef>
              <a:buSzPct val="100000"/>
              <a:buAutoNum type="alphaLcPeriod"/>
              <a:defRPr sz="3100">
                <a:solidFill>
                  <a:srgbClr val="00AEEF"/>
                </a:solidFill>
              </a:defRPr>
            </a:pPr>
            <a:r>
              <a:t>Every day</a:t>
            </a:r>
          </a:p>
          <a:p>
            <a:pPr marL="866809" indent="-645066" defTabSz="886967">
              <a:lnSpc>
                <a:spcPct val="90000"/>
              </a:lnSpc>
              <a:spcBef>
                <a:spcPts val="900"/>
              </a:spcBef>
              <a:buSzPct val="100000"/>
              <a:buAutoNum type="alphaLcPeriod"/>
              <a:defRPr sz="3100">
                <a:solidFill>
                  <a:srgbClr val="00AEEF"/>
                </a:solidFill>
              </a:defRPr>
            </a:pPr>
            <a:r>
              <a:t>World Cleanup Day</a:t>
            </a:r>
            <a:endParaRPr>
              <a:latin typeface="Calibri"/>
              <a:ea typeface="Calibri"/>
              <a:cs typeface="Calibri"/>
              <a:sym typeface="Calibri"/>
            </a:endParaRPr>
          </a:p>
          <a:p>
            <a:pPr indent="317213" defTabSz="443483">
              <a:lnSpc>
                <a:spcPct val="90000"/>
              </a:lnSpc>
              <a:defRPr sz="3100">
                <a:solidFill>
                  <a:srgbClr val="00AEEF"/>
                </a:solidFill>
                <a:uFill>
                  <a:solidFill>
                    <a:srgbClr val="000000"/>
                  </a:solidFill>
                </a:uFill>
                <a:latin typeface="Calibri"/>
                <a:ea typeface="Calibri"/>
                <a:cs typeface="Calibri"/>
                <a:sym typeface="Calibri"/>
              </a:defRPr>
            </a:pPr>
            <a:r>
              <a:t> </a:t>
            </a:r>
          </a:p>
        </p:txBody>
      </p:sp>
      <p:sp>
        <p:nvSpPr>
          <p:cNvPr id="168" name="Straight Connector 15"/>
          <p:cNvSpPr/>
          <p:nvPr/>
        </p:nvSpPr>
        <p:spPr>
          <a:xfrm>
            <a:off x="135777" y="2950639"/>
            <a:ext cx="12056224" cy="1"/>
          </a:xfrm>
          <a:prstGeom prst="line">
            <a:avLst/>
          </a:prstGeom>
          <a:ln w="44450">
            <a:solidFill>
              <a:srgbClr val="00AEEF"/>
            </a:solidFill>
            <a:prstDash val="lgDash"/>
            <a:miter/>
          </a:ln>
        </p:spPr>
        <p:txBody>
          <a:bodyPr lIns="45718" tIns="45718" rIns="45718" bIns="45718"/>
          <a:lstStyle/>
          <a:p>
            <a:endParaRPr/>
          </a:p>
        </p:txBody>
      </p:sp>
      <p:grpSp>
        <p:nvGrpSpPr>
          <p:cNvPr id="171" name="Group"/>
          <p:cNvGrpSpPr/>
          <p:nvPr/>
        </p:nvGrpSpPr>
        <p:grpSpPr>
          <a:xfrm>
            <a:off x="516484" y="4266985"/>
            <a:ext cx="3306674" cy="682824"/>
            <a:chOff x="-25052" y="-86299"/>
            <a:chExt cx="3306672" cy="682823"/>
          </a:xfrm>
        </p:grpSpPr>
        <p:sp>
          <p:nvSpPr>
            <p:cNvPr id="169" name="Dingbat Tick"/>
            <p:cNvSpPr/>
            <p:nvPr/>
          </p:nvSpPr>
          <p:spPr>
            <a:xfrm>
              <a:off x="2660047" y="-86299"/>
              <a:ext cx="621573" cy="590694"/>
            </a:xfrm>
            <a:custGeom>
              <a:avLst/>
              <a:gdLst/>
              <a:ahLst/>
              <a:cxnLst>
                <a:cxn ang="0">
                  <a:pos x="wd2" y="hd2"/>
                </a:cxn>
                <a:cxn ang="5400000">
                  <a:pos x="wd2" y="hd2"/>
                </a:cxn>
                <a:cxn ang="10800000">
                  <a:pos x="wd2" y="hd2"/>
                </a:cxn>
                <a:cxn ang="16200000">
                  <a:pos x="wd2" y="hd2"/>
                </a:cxn>
              </a:cxnLst>
              <a:rect l="0" t="0" r="r" b="b"/>
              <a:pathLst>
                <a:path w="21452" h="20405" extrusionOk="0">
                  <a:moveTo>
                    <a:pt x="19340" y="6"/>
                  </a:moveTo>
                  <a:cubicBezTo>
                    <a:pt x="18911" y="-308"/>
                    <a:pt x="8317" y="11620"/>
                    <a:pt x="6423" y="13985"/>
                  </a:cubicBezTo>
                  <a:cubicBezTo>
                    <a:pt x="6323" y="14108"/>
                    <a:pt x="6215" y="14226"/>
                    <a:pt x="6090" y="14370"/>
                  </a:cubicBezTo>
                  <a:cubicBezTo>
                    <a:pt x="5960" y="14216"/>
                    <a:pt x="5854" y="14096"/>
                    <a:pt x="5755" y="13971"/>
                  </a:cubicBezTo>
                  <a:cubicBezTo>
                    <a:pt x="4964" y="12967"/>
                    <a:pt x="4458" y="12167"/>
                    <a:pt x="3657" y="11171"/>
                  </a:cubicBezTo>
                  <a:cubicBezTo>
                    <a:pt x="3337" y="10773"/>
                    <a:pt x="2972" y="10410"/>
                    <a:pt x="2634" y="10026"/>
                  </a:cubicBezTo>
                  <a:cubicBezTo>
                    <a:pt x="2472" y="9843"/>
                    <a:pt x="2283" y="9849"/>
                    <a:pt x="2071" y="9915"/>
                  </a:cubicBezTo>
                  <a:cubicBezTo>
                    <a:pt x="1856" y="9981"/>
                    <a:pt x="1574" y="9982"/>
                    <a:pt x="1303" y="10152"/>
                  </a:cubicBezTo>
                  <a:cubicBezTo>
                    <a:pt x="1209" y="10262"/>
                    <a:pt x="1332" y="10438"/>
                    <a:pt x="1349" y="10609"/>
                  </a:cubicBezTo>
                  <a:cubicBezTo>
                    <a:pt x="1369" y="10821"/>
                    <a:pt x="603" y="10792"/>
                    <a:pt x="203" y="11061"/>
                  </a:cubicBezTo>
                  <a:cubicBezTo>
                    <a:pt x="111" y="11123"/>
                    <a:pt x="286" y="11375"/>
                    <a:pt x="227" y="11440"/>
                  </a:cubicBezTo>
                  <a:cubicBezTo>
                    <a:pt x="51" y="11634"/>
                    <a:pt x="-61" y="11588"/>
                    <a:pt x="36" y="11826"/>
                  </a:cubicBezTo>
                  <a:cubicBezTo>
                    <a:pt x="896" y="13941"/>
                    <a:pt x="2182" y="15733"/>
                    <a:pt x="3218" y="17879"/>
                  </a:cubicBezTo>
                  <a:cubicBezTo>
                    <a:pt x="4865" y="21292"/>
                    <a:pt x="5178" y="19166"/>
                    <a:pt x="5654" y="19575"/>
                  </a:cubicBezTo>
                  <a:cubicBezTo>
                    <a:pt x="7119" y="20836"/>
                    <a:pt x="6474" y="21179"/>
                    <a:pt x="9921" y="16770"/>
                  </a:cubicBezTo>
                  <a:cubicBezTo>
                    <a:pt x="11378" y="14721"/>
                    <a:pt x="19009" y="5203"/>
                    <a:pt x="20710" y="3334"/>
                  </a:cubicBezTo>
                  <a:cubicBezTo>
                    <a:pt x="20919" y="3106"/>
                    <a:pt x="21118" y="2879"/>
                    <a:pt x="21258" y="2594"/>
                  </a:cubicBezTo>
                  <a:cubicBezTo>
                    <a:pt x="21526" y="2050"/>
                    <a:pt x="21539" y="2066"/>
                    <a:pt x="21150" y="1624"/>
                  </a:cubicBezTo>
                  <a:cubicBezTo>
                    <a:pt x="21006" y="1461"/>
                    <a:pt x="20856" y="1427"/>
                    <a:pt x="20646" y="1437"/>
                  </a:cubicBezTo>
                  <a:cubicBezTo>
                    <a:pt x="20244" y="1456"/>
                    <a:pt x="20044" y="1227"/>
                    <a:pt x="20086" y="860"/>
                  </a:cubicBezTo>
                  <a:cubicBezTo>
                    <a:pt x="20096" y="778"/>
                    <a:pt x="20075" y="672"/>
                    <a:pt x="20023" y="612"/>
                  </a:cubicBezTo>
                  <a:cubicBezTo>
                    <a:pt x="19903" y="469"/>
                    <a:pt x="19492" y="117"/>
                    <a:pt x="19340" y="6"/>
                  </a:cubicBezTo>
                  <a:close/>
                </a:path>
              </a:pathLst>
            </a:custGeom>
            <a:solidFill>
              <a:srgbClr val="8EFA00"/>
            </a:solidFill>
            <a:ln w="12700" cap="flat">
              <a:noFill/>
              <a:miter lim="400000"/>
            </a:ln>
            <a:effectLst/>
          </p:spPr>
          <p:txBody>
            <a:bodyPr wrap="square" lIns="45718" tIns="45718" rIns="45718" bIns="45718" numCol="1" anchor="ctr">
              <a:noAutofit/>
            </a:bodyPr>
            <a:lstStyle/>
            <a:p>
              <a:endParaRPr/>
            </a:p>
          </p:txBody>
        </p:sp>
        <p:sp>
          <p:nvSpPr>
            <p:cNvPr id="170" name="Circle"/>
            <p:cNvSpPr/>
            <p:nvPr/>
          </p:nvSpPr>
          <p:spPr>
            <a:xfrm>
              <a:off x="-25052" y="-25052"/>
              <a:ext cx="621573" cy="621576"/>
            </a:xfrm>
            <a:prstGeom prst="ellipse">
              <a:avLst/>
            </a:prstGeom>
            <a:noFill/>
            <a:ln w="76200" cap="flat">
              <a:solidFill>
                <a:srgbClr val="8EFA00"/>
              </a:solidFill>
              <a:prstDash val="solid"/>
              <a:miter lim="800000"/>
            </a:ln>
            <a:effectLst/>
          </p:spPr>
          <p:txBody>
            <a:bodyPr wrap="square" lIns="45718" tIns="45718" rIns="45718" bIns="45718" numCol="1" anchor="ctr">
              <a:noAutofit/>
            </a:bodyPr>
            <a:lstStyle/>
            <a:p>
              <a:endParaRPr/>
            </a:p>
          </p:txBody>
        </p:sp>
      </p:gr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iterate>
                                    <p:tmAbs val="0"/>
                                  </p:iterate>
                                  <p:childTnLst>
                                    <p:set>
                                      <p:cBhvr>
                                        <p:cTn id="6" fill="hold"/>
                                        <p:tgtEl>
                                          <p:spTgt spid="171"/>
                                        </p:tgtEl>
                                        <p:attrNameLst>
                                          <p:attrName>style.visibility</p:attrName>
                                        </p:attrNameLst>
                                      </p:cBhvr>
                                      <p:to>
                                        <p:strVal val="visible"/>
                                      </p:to>
                                    </p:set>
                                    <p:anim calcmode="lin" valueType="num">
                                      <p:cBhvr>
                                        <p:cTn id="7" dur="1000" fill="hold"/>
                                        <p:tgtEl>
                                          <p:spTgt spid="171"/>
                                        </p:tgtEl>
                                        <p:attrNameLst>
                                          <p:attrName>ppt_w</p:attrName>
                                        </p:attrNameLst>
                                      </p:cBhvr>
                                      <p:tavLst>
                                        <p:tav tm="0">
                                          <p:val>
                                            <p:fltVal val="0"/>
                                          </p:val>
                                        </p:tav>
                                        <p:tav tm="100000">
                                          <p:val>
                                            <p:strVal val="#ppt_w"/>
                                          </p:val>
                                        </p:tav>
                                      </p:tavLst>
                                    </p:anim>
                                    <p:anim calcmode="lin" valueType="num">
                                      <p:cBhvr>
                                        <p:cTn id="8" dur="1000" fill="hold"/>
                                        <p:tgtEl>
                                          <p:spTgt spid="17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 grpId="0" animBg="1" advAuto="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Unicef/Sutton-Hibbert"/>
          <p:cNvSpPr txBox="1"/>
          <p:nvPr/>
        </p:nvSpPr>
        <p:spPr>
          <a:xfrm>
            <a:off x="6978237" y="6509373"/>
            <a:ext cx="5058129" cy="26425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lgn="r">
              <a:defRPr sz="1200">
                <a:solidFill>
                  <a:srgbClr val="FFFFFF"/>
                </a:solidFill>
              </a:defRPr>
            </a:pPr>
            <a:r>
              <a:t>A girl standing up for every child's right to be safe. © Unicef/Dawe</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Title 4"/>
          <p:cNvSpPr txBox="1">
            <a:spLocks noGrp="1"/>
          </p:cNvSpPr>
          <p:nvPr>
            <p:ph type="title"/>
          </p:nvPr>
        </p:nvSpPr>
        <p:spPr>
          <a:prstGeom prst="rect">
            <a:avLst/>
          </a:prstGeom>
        </p:spPr>
        <p:txBody>
          <a:bodyPr/>
          <a:lstStyle>
            <a:lvl1pPr>
              <a:lnSpc>
                <a:spcPct val="100000"/>
              </a:lnSpc>
              <a:spcBef>
                <a:spcPts val="1000"/>
              </a:spcBef>
              <a:defRPr sz="3300" cap="none" spc="0"/>
            </a:lvl1pPr>
          </a:lstStyle>
          <a:p>
            <a:r>
              <a:t>1. All of the gases on the earth make up the …</a:t>
            </a:r>
          </a:p>
        </p:txBody>
      </p:sp>
      <p:sp>
        <p:nvSpPr>
          <p:cNvPr id="86" name="Straight Connector 13"/>
          <p:cNvSpPr/>
          <p:nvPr/>
        </p:nvSpPr>
        <p:spPr>
          <a:xfrm>
            <a:off x="135777" y="2619041"/>
            <a:ext cx="12056224" cy="1"/>
          </a:xfrm>
          <a:prstGeom prst="line">
            <a:avLst/>
          </a:prstGeom>
          <a:ln w="44450">
            <a:solidFill>
              <a:srgbClr val="FFFFFF"/>
            </a:solidFill>
            <a:prstDash val="lgDash"/>
            <a:miter/>
          </a:ln>
        </p:spPr>
        <p:txBody>
          <a:bodyPr lIns="45718" tIns="45718" rIns="45718" bIns="45718"/>
          <a:lstStyle/>
          <a:p>
            <a:endParaRPr/>
          </a:p>
        </p:txBody>
      </p:sp>
      <p:sp>
        <p:nvSpPr>
          <p:cNvPr id="87" name="Subtitle 5"/>
          <p:cNvSpPr txBox="1">
            <a:spLocks noGrp="1"/>
          </p:cNvSpPr>
          <p:nvPr>
            <p:ph type="body" sz="half" idx="1"/>
          </p:nvPr>
        </p:nvSpPr>
        <p:spPr>
          <a:xfrm>
            <a:off x="415669" y="3268288"/>
            <a:ext cx="6923917" cy="2737720"/>
          </a:xfrm>
          <a:prstGeom prst="rect">
            <a:avLst/>
          </a:prstGeom>
        </p:spPr>
        <p:txBody>
          <a:bodyPr/>
          <a:lstStyle/>
          <a:p>
            <a:pPr marL="866809" indent="-645066" defTabSz="886967">
              <a:lnSpc>
                <a:spcPct val="90000"/>
              </a:lnSpc>
              <a:spcBef>
                <a:spcPts val="900"/>
              </a:spcBef>
              <a:buClrTx/>
              <a:buAutoNum type="alphaLcPeriod"/>
              <a:defRPr sz="3100">
                <a:solidFill>
                  <a:srgbClr val="FFFFFF"/>
                </a:solidFill>
                <a:latin typeface="+mj-lt"/>
                <a:ea typeface="+mj-ea"/>
                <a:cs typeface="+mj-cs"/>
                <a:sym typeface="Arial"/>
              </a:defRPr>
            </a:pPr>
            <a:r>
              <a:t>Sky</a:t>
            </a:r>
          </a:p>
          <a:p>
            <a:pPr marL="866809" indent="-645066" defTabSz="886967">
              <a:lnSpc>
                <a:spcPct val="90000"/>
              </a:lnSpc>
              <a:spcBef>
                <a:spcPts val="900"/>
              </a:spcBef>
              <a:buClrTx/>
              <a:buAutoNum type="alphaLcPeriod"/>
              <a:defRPr sz="3100">
                <a:solidFill>
                  <a:srgbClr val="FFFFFF"/>
                </a:solidFill>
                <a:latin typeface="+mj-lt"/>
                <a:ea typeface="+mj-ea"/>
                <a:cs typeface="+mj-cs"/>
                <a:sym typeface="Arial"/>
              </a:defRPr>
            </a:pPr>
            <a:r>
              <a:t>Atmosphere</a:t>
            </a:r>
          </a:p>
          <a:p>
            <a:pPr marL="866809" indent="-645066" defTabSz="886967">
              <a:lnSpc>
                <a:spcPct val="90000"/>
              </a:lnSpc>
              <a:spcBef>
                <a:spcPts val="900"/>
              </a:spcBef>
              <a:buClrTx/>
              <a:buAutoNum type="alphaLcPeriod"/>
              <a:defRPr sz="3100">
                <a:solidFill>
                  <a:srgbClr val="FFFFFF"/>
                </a:solidFill>
                <a:latin typeface="+mj-lt"/>
                <a:ea typeface="+mj-ea"/>
                <a:cs typeface="+mj-cs"/>
                <a:sym typeface="Arial"/>
              </a:defRPr>
            </a:pPr>
            <a:r>
              <a:t>Weather</a:t>
            </a:r>
          </a:p>
          <a:p>
            <a:pPr marL="866809" indent="-645066" defTabSz="886967">
              <a:lnSpc>
                <a:spcPct val="90000"/>
              </a:lnSpc>
              <a:spcBef>
                <a:spcPts val="900"/>
              </a:spcBef>
              <a:buClrTx/>
              <a:buAutoNum type="alphaLcPeriod"/>
              <a:defRPr sz="3100">
                <a:solidFill>
                  <a:srgbClr val="FFFFFF"/>
                </a:solidFill>
                <a:latin typeface="+mj-lt"/>
                <a:ea typeface="+mj-ea"/>
                <a:cs typeface="+mj-cs"/>
                <a:sym typeface="Arial"/>
              </a:defRPr>
            </a:pPr>
            <a:r>
              <a:t>Ocean</a:t>
            </a:r>
            <a:endParaRPr>
              <a:latin typeface="Calibri"/>
              <a:ea typeface="Calibri"/>
              <a:cs typeface="Calibri"/>
              <a:sym typeface="Calibri"/>
            </a:endParaRPr>
          </a:p>
          <a:p>
            <a:pPr marL="0" indent="317213" defTabSz="443483">
              <a:lnSpc>
                <a:spcPct val="90000"/>
              </a:lnSpc>
              <a:spcBef>
                <a:spcPts val="0"/>
              </a:spcBef>
              <a:buSzTx/>
              <a:buNone/>
              <a:defRPr sz="3100">
                <a:uFill>
                  <a:solidFill>
                    <a:srgbClr val="000000"/>
                  </a:solidFill>
                </a:uFill>
                <a:latin typeface="Calibri"/>
                <a:ea typeface="Calibri"/>
                <a:cs typeface="Calibri"/>
                <a:sym typeface="Calibri"/>
              </a:defRPr>
            </a:pPr>
            <a:r>
              <a:t> </a:t>
            </a:r>
          </a:p>
        </p:txBody>
      </p:sp>
      <p:grpSp>
        <p:nvGrpSpPr>
          <p:cNvPr id="90" name="Group"/>
          <p:cNvGrpSpPr/>
          <p:nvPr/>
        </p:nvGrpSpPr>
        <p:grpSpPr>
          <a:xfrm>
            <a:off x="566937" y="3694455"/>
            <a:ext cx="3737704" cy="663964"/>
            <a:chOff x="0" y="-2"/>
            <a:chExt cx="3737703" cy="663962"/>
          </a:xfrm>
        </p:grpSpPr>
        <p:sp>
          <p:nvSpPr>
            <p:cNvPr id="88" name="Dingbat Tick"/>
            <p:cNvSpPr/>
            <p:nvPr/>
          </p:nvSpPr>
          <p:spPr>
            <a:xfrm>
              <a:off x="3116131" y="-3"/>
              <a:ext cx="621573" cy="590693"/>
            </a:xfrm>
            <a:custGeom>
              <a:avLst/>
              <a:gdLst/>
              <a:ahLst/>
              <a:cxnLst>
                <a:cxn ang="0">
                  <a:pos x="wd2" y="hd2"/>
                </a:cxn>
                <a:cxn ang="5400000">
                  <a:pos x="wd2" y="hd2"/>
                </a:cxn>
                <a:cxn ang="10800000">
                  <a:pos x="wd2" y="hd2"/>
                </a:cxn>
                <a:cxn ang="16200000">
                  <a:pos x="wd2" y="hd2"/>
                </a:cxn>
              </a:cxnLst>
              <a:rect l="0" t="0" r="r" b="b"/>
              <a:pathLst>
                <a:path w="21452" h="20405" extrusionOk="0">
                  <a:moveTo>
                    <a:pt x="19340" y="6"/>
                  </a:moveTo>
                  <a:cubicBezTo>
                    <a:pt x="18911" y="-308"/>
                    <a:pt x="8317" y="11620"/>
                    <a:pt x="6423" y="13985"/>
                  </a:cubicBezTo>
                  <a:cubicBezTo>
                    <a:pt x="6323" y="14108"/>
                    <a:pt x="6215" y="14226"/>
                    <a:pt x="6090" y="14370"/>
                  </a:cubicBezTo>
                  <a:cubicBezTo>
                    <a:pt x="5960" y="14216"/>
                    <a:pt x="5854" y="14096"/>
                    <a:pt x="5755" y="13971"/>
                  </a:cubicBezTo>
                  <a:cubicBezTo>
                    <a:pt x="4964" y="12967"/>
                    <a:pt x="4458" y="12167"/>
                    <a:pt x="3657" y="11171"/>
                  </a:cubicBezTo>
                  <a:cubicBezTo>
                    <a:pt x="3337" y="10773"/>
                    <a:pt x="2972" y="10410"/>
                    <a:pt x="2634" y="10026"/>
                  </a:cubicBezTo>
                  <a:cubicBezTo>
                    <a:pt x="2472" y="9843"/>
                    <a:pt x="2283" y="9849"/>
                    <a:pt x="2071" y="9915"/>
                  </a:cubicBezTo>
                  <a:cubicBezTo>
                    <a:pt x="1856" y="9981"/>
                    <a:pt x="1574" y="9982"/>
                    <a:pt x="1303" y="10152"/>
                  </a:cubicBezTo>
                  <a:cubicBezTo>
                    <a:pt x="1209" y="10262"/>
                    <a:pt x="1332" y="10438"/>
                    <a:pt x="1349" y="10609"/>
                  </a:cubicBezTo>
                  <a:cubicBezTo>
                    <a:pt x="1369" y="10821"/>
                    <a:pt x="603" y="10792"/>
                    <a:pt x="203" y="11061"/>
                  </a:cubicBezTo>
                  <a:cubicBezTo>
                    <a:pt x="111" y="11123"/>
                    <a:pt x="286" y="11375"/>
                    <a:pt x="227" y="11440"/>
                  </a:cubicBezTo>
                  <a:cubicBezTo>
                    <a:pt x="51" y="11634"/>
                    <a:pt x="-61" y="11588"/>
                    <a:pt x="36" y="11826"/>
                  </a:cubicBezTo>
                  <a:cubicBezTo>
                    <a:pt x="896" y="13941"/>
                    <a:pt x="2182" y="15733"/>
                    <a:pt x="3218" y="17879"/>
                  </a:cubicBezTo>
                  <a:cubicBezTo>
                    <a:pt x="4865" y="21292"/>
                    <a:pt x="5178" y="19166"/>
                    <a:pt x="5654" y="19575"/>
                  </a:cubicBezTo>
                  <a:cubicBezTo>
                    <a:pt x="7119" y="20836"/>
                    <a:pt x="6474" y="21179"/>
                    <a:pt x="9921" y="16770"/>
                  </a:cubicBezTo>
                  <a:cubicBezTo>
                    <a:pt x="11378" y="14721"/>
                    <a:pt x="19009" y="5203"/>
                    <a:pt x="20710" y="3334"/>
                  </a:cubicBezTo>
                  <a:cubicBezTo>
                    <a:pt x="20919" y="3106"/>
                    <a:pt x="21118" y="2879"/>
                    <a:pt x="21258" y="2594"/>
                  </a:cubicBezTo>
                  <a:cubicBezTo>
                    <a:pt x="21526" y="2050"/>
                    <a:pt x="21539" y="2066"/>
                    <a:pt x="21150" y="1624"/>
                  </a:cubicBezTo>
                  <a:cubicBezTo>
                    <a:pt x="21006" y="1461"/>
                    <a:pt x="20856" y="1427"/>
                    <a:pt x="20646" y="1437"/>
                  </a:cubicBezTo>
                  <a:cubicBezTo>
                    <a:pt x="20244" y="1456"/>
                    <a:pt x="20044" y="1227"/>
                    <a:pt x="20086" y="860"/>
                  </a:cubicBezTo>
                  <a:cubicBezTo>
                    <a:pt x="20096" y="778"/>
                    <a:pt x="20075" y="672"/>
                    <a:pt x="20023" y="612"/>
                  </a:cubicBezTo>
                  <a:cubicBezTo>
                    <a:pt x="19903" y="469"/>
                    <a:pt x="19492" y="117"/>
                    <a:pt x="19340" y="6"/>
                  </a:cubicBezTo>
                  <a:close/>
                </a:path>
              </a:pathLst>
            </a:custGeom>
            <a:solidFill>
              <a:srgbClr val="8EFA00"/>
            </a:solidFill>
            <a:ln w="12700" cap="flat">
              <a:noFill/>
              <a:miter lim="400000"/>
            </a:ln>
            <a:effectLst/>
          </p:spPr>
          <p:txBody>
            <a:bodyPr wrap="square" lIns="45718" tIns="45718" rIns="45718" bIns="45718" numCol="1" anchor="ctr">
              <a:noAutofit/>
            </a:bodyPr>
            <a:lstStyle/>
            <a:p>
              <a:endParaRPr/>
            </a:p>
          </p:txBody>
        </p:sp>
        <p:sp>
          <p:nvSpPr>
            <p:cNvPr id="89" name="Circle"/>
            <p:cNvSpPr/>
            <p:nvPr/>
          </p:nvSpPr>
          <p:spPr>
            <a:xfrm>
              <a:off x="0" y="118574"/>
              <a:ext cx="545387" cy="545387"/>
            </a:xfrm>
            <a:prstGeom prst="ellipse">
              <a:avLst/>
            </a:prstGeom>
            <a:noFill/>
            <a:ln w="76200" cap="flat">
              <a:solidFill>
                <a:srgbClr val="8EFA00"/>
              </a:solidFill>
              <a:prstDash val="solid"/>
              <a:miter lim="800000"/>
            </a:ln>
            <a:effectLst/>
          </p:spPr>
          <p:txBody>
            <a:bodyPr wrap="square" lIns="45718" tIns="45718" rIns="45718" bIns="45718" numCol="1" anchor="ctr">
              <a:noAutofit/>
            </a:bodyPr>
            <a:lstStyle/>
            <a:p>
              <a:endParaRPr/>
            </a:p>
          </p:txBody>
        </p:sp>
      </p:gr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iterate>
                                    <p:tmAbs val="0"/>
                                  </p:iterate>
                                  <p:childTnLst>
                                    <p:set>
                                      <p:cBhvr>
                                        <p:cTn id="6" fill="hold"/>
                                        <p:tgtEl>
                                          <p:spTgt spid="90"/>
                                        </p:tgtEl>
                                        <p:attrNameLst>
                                          <p:attrName>style.visibility</p:attrName>
                                        </p:attrNameLst>
                                      </p:cBhvr>
                                      <p:to>
                                        <p:strVal val="visible"/>
                                      </p:to>
                                    </p:set>
                                    <p:anim calcmode="lin" valueType="num">
                                      <p:cBhvr>
                                        <p:cTn id="7" dur="1000" fill="hold"/>
                                        <p:tgtEl>
                                          <p:spTgt spid="90"/>
                                        </p:tgtEl>
                                        <p:attrNameLst>
                                          <p:attrName>ppt_w</p:attrName>
                                        </p:attrNameLst>
                                      </p:cBhvr>
                                      <p:tavLst>
                                        <p:tav tm="0">
                                          <p:val>
                                            <p:fltVal val="0"/>
                                          </p:val>
                                        </p:tav>
                                        <p:tav tm="100000">
                                          <p:val>
                                            <p:strVal val="#ppt_w"/>
                                          </p:val>
                                        </p:tav>
                                      </p:tavLst>
                                    </p:anim>
                                    <p:anim calcmode="lin" valueType="num">
                                      <p:cBhvr>
                                        <p:cTn id="8" dur="1000" fill="hold"/>
                                        <p:tgtEl>
                                          <p:spTgt spid="9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advAuto="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Title 4"/>
          <p:cNvSpPr txBox="1">
            <a:spLocks noGrp="1"/>
          </p:cNvSpPr>
          <p:nvPr>
            <p:ph type="title"/>
          </p:nvPr>
        </p:nvSpPr>
        <p:spPr>
          <a:xfrm>
            <a:off x="415669" y="1843995"/>
            <a:ext cx="11247591" cy="577319"/>
          </a:xfrm>
          <a:prstGeom prst="rect">
            <a:avLst/>
          </a:prstGeom>
        </p:spPr>
        <p:txBody>
          <a:bodyPr/>
          <a:lstStyle>
            <a:lvl1pPr>
              <a:lnSpc>
                <a:spcPct val="100000"/>
              </a:lnSpc>
              <a:spcBef>
                <a:spcPts val="1000"/>
              </a:spcBef>
              <a:defRPr sz="2900" cap="none" spc="0">
                <a:solidFill>
                  <a:srgbClr val="00AEEF"/>
                </a:solidFill>
              </a:defRPr>
            </a:lvl1pPr>
          </a:lstStyle>
          <a:p>
            <a:r>
              <a:t>2. The pattern of weather over many years is called…</a:t>
            </a:r>
          </a:p>
        </p:txBody>
      </p:sp>
      <p:sp>
        <p:nvSpPr>
          <p:cNvPr id="95" name="Straight Connector 15"/>
          <p:cNvSpPr/>
          <p:nvPr/>
        </p:nvSpPr>
        <p:spPr>
          <a:xfrm>
            <a:off x="135777" y="2696639"/>
            <a:ext cx="12056224" cy="1"/>
          </a:xfrm>
          <a:prstGeom prst="line">
            <a:avLst/>
          </a:prstGeom>
          <a:ln w="44450">
            <a:solidFill>
              <a:srgbClr val="00AEEF"/>
            </a:solidFill>
            <a:prstDash val="lgDash"/>
            <a:miter/>
          </a:ln>
        </p:spPr>
        <p:txBody>
          <a:bodyPr lIns="45718" tIns="45718" rIns="45718" bIns="45718"/>
          <a:lstStyle/>
          <a:p>
            <a:endParaRPr/>
          </a:p>
        </p:txBody>
      </p:sp>
      <p:sp>
        <p:nvSpPr>
          <p:cNvPr id="96" name="Snow…"/>
          <p:cNvSpPr txBox="1">
            <a:spLocks noGrp="1"/>
          </p:cNvSpPr>
          <p:nvPr>
            <p:ph type="body" sz="half" idx="1"/>
          </p:nvPr>
        </p:nvSpPr>
        <p:spPr>
          <a:xfrm>
            <a:off x="415669" y="3268288"/>
            <a:ext cx="6923917" cy="2737720"/>
          </a:xfrm>
          <a:prstGeom prst="rect">
            <a:avLst/>
          </a:prstGeom>
        </p:spPr>
        <p:txBody>
          <a:bodyPr/>
          <a:lstStyle/>
          <a:p>
            <a:pPr marL="866809" indent="-645066" defTabSz="886967">
              <a:lnSpc>
                <a:spcPct val="90000"/>
              </a:lnSpc>
              <a:spcBef>
                <a:spcPts val="900"/>
              </a:spcBef>
              <a:buClrTx/>
              <a:buAutoNum type="alphaLcPeriod"/>
              <a:defRPr sz="3100">
                <a:solidFill>
                  <a:srgbClr val="00AEEF"/>
                </a:solidFill>
                <a:latin typeface="+mj-lt"/>
                <a:ea typeface="+mj-ea"/>
                <a:cs typeface="+mj-cs"/>
                <a:sym typeface="Arial"/>
              </a:defRPr>
            </a:pPr>
            <a:r>
              <a:t>Snow </a:t>
            </a:r>
          </a:p>
          <a:p>
            <a:pPr marL="866809" indent="-645066" defTabSz="886967">
              <a:lnSpc>
                <a:spcPct val="90000"/>
              </a:lnSpc>
              <a:spcBef>
                <a:spcPts val="900"/>
              </a:spcBef>
              <a:buClrTx/>
              <a:buAutoNum type="alphaLcPeriod"/>
              <a:defRPr sz="3100">
                <a:solidFill>
                  <a:srgbClr val="00AEEF"/>
                </a:solidFill>
                <a:latin typeface="+mj-lt"/>
                <a:ea typeface="+mj-ea"/>
                <a:cs typeface="+mj-cs"/>
                <a:sym typeface="Arial"/>
              </a:defRPr>
            </a:pPr>
            <a:r>
              <a:t>Climate</a:t>
            </a:r>
          </a:p>
          <a:p>
            <a:pPr marL="866809" indent="-645066" defTabSz="886967">
              <a:lnSpc>
                <a:spcPct val="90000"/>
              </a:lnSpc>
              <a:spcBef>
                <a:spcPts val="900"/>
              </a:spcBef>
              <a:buClrTx/>
              <a:buAutoNum type="alphaLcPeriod"/>
              <a:defRPr sz="3100">
                <a:solidFill>
                  <a:srgbClr val="00AEEF"/>
                </a:solidFill>
                <a:latin typeface="+mj-lt"/>
                <a:ea typeface="+mj-ea"/>
                <a:cs typeface="+mj-cs"/>
                <a:sym typeface="Arial"/>
              </a:defRPr>
            </a:pPr>
            <a:r>
              <a:t>Temperature</a:t>
            </a:r>
          </a:p>
          <a:p>
            <a:pPr marL="866809" indent="-645066" defTabSz="886967">
              <a:lnSpc>
                <a:spcPct val="90000"/>
              </a:lnSpc>
              <a:spcBef>
                <a:spcPts val="900"/>
              </a:spcBef>
              <a:buClrTx/>
              <a:buAutoNum type="alphaLcPeriod"/>
              <a:defRPr sz="3100">
                <a:solidFill>
                  <a:srgbClr val="00AEEF"/>
                </a:solidFill>
                <a:latin typeface="+mj-lt"/>
                <a:ea typeface="+mj-ea"/>
                <a:cs typeface="+mj-cs"/>
                <a:sym typeface="Arial"/>
              </a:defRPr>
            </a:pPr>
            <a:r>
              <a:t>Calendar</a:t>
            </a:r>
            <a:endParaRPr>
              <a:latin typeface="Calibri"/>
              <a:ea typeface="Calibri"/>
              <a:cs typeface="Calibri"/>
              <a:sym typeface="Calibri"/>
            </a:endParaRPr>
          </a:p>
          <a:p>
            <a:pPr marL="0" indent="317213" defTabSz="443483">
              <a:lnSpc>
                <a:spcPct val="90000"/>
              </a:lnSpc>
              <a:spcBef>
                <a:spcPts val="0"/>
              </a:spcBef>
              <a:buSzTx/>
              <a:buNone/>
              <a:defRPr sz="3100">
                <a:solidFill>
                  <a:srgbClr val="00AEEF"/>
                </a:solidFill>
                <a:uFill>
                  <a:solidFill>
                    <a:srgbClr val="000000"/>
                  </a:solidFill>
                </a:uFill>
                <a:latin typeface="Calibri"/>
                <a:ea typeface="Calibri"/>
                <a:cs typeface="Calibri"/>
                <a:sym typeface="Calibri"/>
              </a:defRPr>
            </a:pPr>
            <a:r>
              <a:t> </a:t>
            </a:r>
          </a:p>
        </p:txBody>
      </p:sp>
      <p:grpSp>
        <p:nvGrpSpPr>
          <p:cNvPr id="99" name="Group"/>
          <p:cNvGrpSpPr/>
          <p:nvPr/>
        </p:nvGrpSpPr>
        <p:grpSpPr>
          <a:xfrm>
            <a:off x="566937" y="3656006"/>
            <a:ext cx="2888418" cy="689888"/>
            <a:chOff x="0" y="37575"/>
            <a:chExt cx="2888417" cy="689886"/>
          </a:xfrm>
        </p:grpSpPr>
        <p:sp>
          <p:nvSpPr>
            <p:cNvPr id="97" name="Dingbat Tick"/>
            <p:cNvSpPr/>
            <p:nvPr/>
          </p:nvSpPr>
          <p:spPr>
            <a:xfrm>
              <a:off x="2266843" y="37575"/>
              <a:ext cx="621574" cy="590693"/>
            </a:xfrm>
            <a:custGeom>
              <a:avLst/>
              <a:gdLst/>
              <a:ahLst/>
              <a:cxnLst>
                <a:cxn ang="0">
                  <a:pos x="wd2" y="hd2"/>
                </a:cxn>
                <a:cxn ang="5400000">
                  <a:pos x="wd2" y="hd2"/>
                </a:cxn>
                <a:cxn ang="10800000">
                  <a:pos x="wd2" y="hd2"/>
                </a:cxn>
                <a:cxn ang="16200000">
                  <a:pos x="wd2" y="hd2"/>
                </a:cxn>
              </a:cxnLst>
              <a:rect l="0" t="0" r="r" b="b"/>
              <a:pathLst>
                <a:path w="21452" h="20405" extrusionOk="0">
                  <a:moveTo>
                    <a:pt x="19340" y="6"/>
                  </a:moveTo>
                  <a:cubicBezTo>
                    <a:pt x="18911" y="-308"/>
                    <a:pt x="8317" y="11620"/>
                    <a:pt x="6423" y="13985"/>
                  </a:cubicBezTo>
                  <a:cubicBezTo>
                    <a:pt x="6323" y="14108"/>
                    <a:pt x="6215" y="14226"/>
                    <a:pt x="6090" y="14370"/>
                  </a:cubicBezTo>
                  <a:cubicBezTo>
                    <a:pt x="5960" y="14216"/>
                    <a:pt x="5854" y="14096"/>
                    <a:pt x="5755" y="13971"/>
                  </a:cubicBezTo>
                  <a:cubicBezTo>
                    <a:pt x="4964" y="12967"/>
                    <a:pt x="4458" y="12167"/>
                    <a:pt x="3657" y="11171"/>
                  </a:cubicBezTo>
                  <a:cubicBezTo>
                    <a:pt x="3337" y="10773"/>
                    <a:pt x="2972" y="10410"/>
                    <a:pt x="2634" y="10026"/>
                  </a:cubicBezTo>
                  <a:cubicBezTo>
                    <a:pt x="2472" y="9843"/>
                    <a:pt x="2283" y="9849"/>
                    <a:pt x="2071" y="9915"/>
                  </a:cubicBezTo>
                  <a:cubicBezTo>
                    <a:pt x="1856" y="9981"/>
                    <a:pt x="1574" y="9982"/>
                    <a:pt x="1303" y="10152"/>
                  </a:cubicBezTo>
                  <a:cubicBezTo>
                    <a:pt x="1209" y="10262"/>
                    <a:pt x="1332" y="10438"/>
                    <a:pt x="1349" y="10609"/>
                  </a:cubicBezTo>
                  <a:cubicBezTo>
                    <a:pt x="1369" y="10821"/>
                    <a:pt x="603" y="10792"/>
                    <a:pt x="203" y="11061"/>
                  </a:cubicBezTo>
                  <a:cubicBezTo>
                    <a:pt x="111" y="11123"/>
                    <a:pt x="286" y="11375"/>
                    <a:pt x="227" y="11440"/>
                  </a:cubicBezTo>
                  <a:cubicBezTo>
                    <a:pt x="51" y="11634"/>
                    <a:pt x="-61" y="11588"/>
                    <a:pt x="36" y="11826"/>
                  </a:cubicBezTo>
                  <a:cubicBezTo>
                    <a:pt x="896" y="13941"/>
                    <a:pt x="2182" y="15733"/>
                    <a:pt x="3218" y="17879"/>
                  </a:cubicBezTo>
                  <a:cubicBezTo>
                    <a:pt x="4865" y="21292"/>
                    <a:pt x="5178" y="19166"/>
                    <a:pt x="5654" y="19575"/>
                  </a:cubicBezTo>
                  <a:cubicBezTo>
                    <a:pt x="7119" y="20836"/>
                    <a:pt x="6474" y="21179"/>
                    <a:pt x="9921" y="16770"/>
                  </a:cubicBezTo>
                  <a:cubicBezTo>
                    <a:pt x="11378" y="14721"/>
                    <a:pt x="19009" y="5203"/>
                    <a:pt x="20710" y="3334"/>
                  </a:cubicBezTo>
                  <a:cubicBezTo>
                    <a:pt x="20919" y="3106"/>
                    <a:pt x="21118" y="2879"/>
                    <a:pt x="21258" y="2594"/>
                  </a:cubicBezTo>
                  <a:cubicBezTo>
                    <a:pt x="21526" y="2050"/>
                    <a:pt x="21539" y="2066"/>
                    <a:pt x="21150" y="1624"/>
                  </a:cubicBezTo>
                  <a:cubicBezTo>
                    <a:pt x="21006" y="1461"/>
                    <a:pt x="20856" y="1427"/>
                    <a:pt x="20646" y="1437"/>
                  </a:cubicBezTo>
                  <a:cubicBezTo>
                    <a:pt x="20244" y="1456"/>
                    <a:pt x="20044" y="1227"/>
                    <a:pt x="20086" y="860"/>
                  </a:cubicBezTo>
                  <a:cubicBezTo>
                    <a:pt x="20096" y="778"/>
                    <a:pt x="20075" y="672"/>
                    <a:pt x="20023" y="612"/>
                  </a:cubicBezTo>
                  <a:cubicBezTo>
                    <a:pt x="19903" y="469"/>
                    <a:pt x="19492" y="117"/>
                    <a:pt x="19340" y="6"/>
                  </a:cubicBezTo>
                  <a:close/>
                </a:path>
              </a:pathLst>
            </a:custGeom>
            <a:solidFill>
              <a:srgbClr val="8EFA00"/>
            </a:solidFill>
            <a:ln w="12700" cap="flat">
              <a:noFill/>
              <a:miter lim="400000"/>
            </a:ln>
            <a:effectLst/>
          </p:spPr>
          <p:txBody>
            <a:bodyPr wrap="square" lIns="45718" tIns="45718" rIns="45718" bIns="45718" numCol="1" anchor="ctr">
              <a:noAutofit/>
            </a:bodyPr>
            <a:lstStyle/>
            <a:p>
              <a:endParaRPr/>
            </a:p>
          </p:txBody>
        </p:sp>
        <p:sp>
          <p:nvSpPr>
            <p:cNvPr id="98" name="Circle"/>
            <p:cNvSpPr/>
            <p:nvPr/>
          </p:nvSpPr>
          <p:spPr>
            <a:xfrm>
              <a:off x="0" y="182074"/>
              <a:ext cx="545387" cy="545387"/>
            </a:xfrm>
            <a:prstGeom prst="ellipse">
              <a:avLst/>
            </a:prstGeom>
            <a:noFill/>
            <a:ln w="76200" cap="flat">
              <a:solidFill>
                <a:srgbClr val="8EFA00"/>
              </a:solidFill>
              <a:prstDash val="solid"/>
              <a:miter lim="800000"/>
            </a:ln>
            <a:effectLst/>
          </p:spPr>
          <p:txBody>
            <a:bodyPr wrap="square" lIns="45718" tIns="45718" rIns="45718" bIns="45718" numCol="1" anchor="ctr">
              <a:noAutofit/>
            </a:bodyPr>
            <a:lstStyle/>
            <a:p>
              <a:endParaRPr/>
            </a:p>
          </p:txBody>
        </p:sp>
      </p:gr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iterate>
                                    <p:tmAbs val="0"/>
                                  </p:iterate>
                                  <p:childTnLst>
                                    <p:set>
                                      <p:cBhvr>
                                        <p:cTn id="6" fill="hold"/>
                                        <p:tgtEl>
                                          <p:spTgt spid="99"/>
                                        </p:tgtEl>
                                        <p:attrNameLst>
                                          <p:attrName>style.visibility</p:attrName>
                                        </p:attrNameLst>
                                      </p:cBhvr>
                                      <p:to>
                                        <p:strVal val="visible"/>
                                      </p:to>
                                    </p:set>
                                    <p:anim calcmode="lin" valueType="num">
                                      <p:cBhvr>
                                        <p:cTn id="7" dur="1000" fill="hold"/>
                                        <p:tgtEl>
                                          <p:spTgt spid="99"/>
                                        </p:tgtEl>
                                        <p:attrNameLst>
                                          <p:attrName>ppt_w</p:attrName>
                                        </p:attrNameLst>
                                      </p:cBhvr>
                                      <p:tavLst>
                                        <p:tav tm="0">
                                          <p:val>
                                            <p:fltVal val="0"/>
                                          </p:val>
                                        </p:tav>
                                        <p:tav tm="100000">
                                          <p:val>
                                            <p:strVal val="#ppt_w"/>
                                          </p:val>
                                        </p:tav>
                                      </p:tavLst>
                                    </p:anim>
                                    <p:anim calcmode="lin" valueType="num">
                                      <p:cBhvr>
                                        <p:cTn id="8" dur="1000" fill="hold"/>
                                        <p:tgtEl>
                                          <p:spTgt spid="9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advAuto="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Title 4"/>
          <p:cNvSpPr txBox="1">
            <a:spLocks noGrp="1"/>
          </p:cNvSpPr>
          <p:nvPr>
            <p:ph type="title"/>
          </p:nvPr>
        </p:nvSpPr>
        <p:spPr>
          <a:xfrm>
            <a:off x="415669" y="1508607"/>
            <a:ext cx="10992443" cy="1219915"/>
          </a:xfrm>
          <a:prstGeom prst="rect">
            <a:avLst/>
          </a:prstGeom>
        </p:spPr>
        <p:txBody>
          <a:bodyPr/>
          <a:lstStyle>
            <a:lvl1pPr>
              <a:lnSpc>
                <a:spcPct val="100000"/>
              </a:lnSpc>
              <a:spcBef>
                <a:spcPts val="1000"/>
              </a:spcBef>
              <a:defRPr sz="3300" cap="none" spc="0"/>
            </a:lvl1pPr>
          </a:lstStyle>
          <a:p>
            <a:r>
              <a:t>3. The increase in the average temperature of the earth’s atmosphere is referred to by scientists as…</a:t>
            </a:r>
          </a:p>
        </p:txBody>
      </p:sp>
      <p:sp>
        <p:nvSpPr>
          <p:cNvPr id="104" name="Straight Connector 13"/>
          <p:cNvSpPr/>
          <p:nvPr/>
        </p:nvSpPr>
        <p:spPr>
          <a:xfrm>
            <a:off x="135777" y="3077639"/>
            <a:ext cx="12056224" cy="1"/>
          </a:xfrm>
          <a:prstGeom prst="line">
            <a:avLst/>
          </a:prstGeom>
          <a:ln w="44450">
            <a:solidFill>
              <a:srgbClr val="FFFFFF"/>
            </a:solidFill>
            <a:prstDash val="lgDash"/>
            <a:miter/>
          </a:ln>
        </p:spPr>
        <p:txBody>
          <a:bodyPr lIns="45718" tIns="45718" rIns="45718" bIns="45718"/>
          <a:lstStyle/>
          <a:p>
            <a:endParaRPr/>
          </a:p>
        </p:txBody>
      </p:sp>
      <p:sp>
        <p:nvSpPr>
          <p:cNvPr id="105" name="Subtitle 5"/>
          <p:cNvSpPr txBox="1"/>
          <p:nvPr/>
        </p:nvSpPr>
        <p:spPr>
          <a:xfrm>
            <a:off x="415669" y="3395288"/>
            <a:ext cx="6923917" cy="27377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2000" tIns="72000" rIns="72000" bIns="72000">
            <a:normAutofit/>
          </a:bodyPr>
          <a:lstStyle/>
          <a:p>
            <a:pPr marL="866809" indent="-645066" defTabSz="886967">
              <a:lnSpc>
                <a:spcPct val="90000"/>
              </a:lnSpc>
              <a:spcBef>
                <a:spcPts val="900"/>
              </a:spcBef>
              <a:buSzPct val="100000"/>
              <a:buAutoNum type="alphaLcPeriod"/>
              <a:defRPr sz="3100">
                <a:solidFill>
                  <a:srgbClr val="FFFFFF"/>
                </a:solidFill>
              </a:defRPr>
            </a:pPr>
            <a:r>
              <a:t>Global heating</a:t>
            </a:r>
          </a:p>
          <a:p>
            <a:pPr marL="866809" indent="-645066" defTabSz="886967">
              <a:lnSpc>
                <a:spcPct val="90000"/>
              </a:lnSpc>
              <a:spcBef>
                <a:spcPts val="900"/>
              </a:spcBef>
              <a:buSzPct val="100000"/>
              <a:buAutoNum type="alphaLcPeriod"/>
              <a:defRPr sz="3100">
                <a:solidFill>
                  <a:srgbClr val="FFFFFF"/>
                </a:solidFill>
              </a:defRPr>
            </a:pPr>
            <a:r>
              <a:t>Storm</a:t>
            </a:r>
          </a:p>
          <a:p>
            <a:pPr marL="866809" indent="-645066" defTabSz="886967">
              <a:lnSpc>
                <a:spcPct val="90000"/>
              </a:lnSpc>
              <a:spcBef>
                <a:spcPts val="900"/>
              </a:spcBef>
              <a:buSzPct val="100000"/>
              <a:buAutoNum type="alphaLcPeriod"/>
              <a:defRPr sz="3100">
                <a:solidFill>
                  <a:srgbClr val="FFFFFF"/>
                </a:solidFill>
              </a:defRPr>
            </a:pPr>
            <a:r>
              <a:t>Earth charge</a:t>
            </a:r>
          </a:p>
          <a:p>
            <a:pPr marL="866809" indent="-645066" defTabSz="886967">
              <a:lnSpc>
                <a:spcPct val="90000"/>
              </a:lnSpc>
              <a:spcBef>
                <a:spcPts val="900"/>
              </a:spcBef>
              <a:buSzPct val="100000"/>
              <a:buAutoNum type="alphaLcPeriod"/>
              <a:defRPr sz="3100">
                <a:solidFill>
                  <a:srgbClr val="FFFFFF"/>
                </a:solidFill>
              </a:defRPr>
            </a:pPr>
            <a:r>
              <a:t>Weather</a:t>
            </a:r>
            <a:endParaRPr>
              <a:latin typeface="Calibri"/>
              <a:ea typeface="Calibri"/>
              <a:cs typeface="Calibri"/>
              <a:sym typeface="Calibri"/>
            </a:endParaRPr>
          </a:p>
          <a:p>
            <a:pPr indent="317213" defTabSz="443483">
              <a:lnSpc>
                <a:spcPct val="90000"/>
              </a:lnSpc>
              <a:defRPr sz="3100">
                <a:uFill>
                  <a:solidFill>
                    <a:srgbClr val="000000"/>
                  </a:solidFill>
                </a:uFill>
                <a:latin typeface="Calibri"/>
                <a:ea typeface="Calibri"/>
                <a:cs typeface="Calibri"/>
                <a:sym typeface="Calibri"/>
              </a:defRPr>
            </a:pPr>
            <a:r>
              <a:t> </a:t>
            </a:r>
          </a:p>
        </p:txBody>
      </p:sp>
      <p:grpSp>
        <p:nvGrpSpPr>
          <p:cNvPr id="108" name="Group"/>
          <p:cNvGrpSpPr/>
          <p:nvPr/>
        </p:nvGrpSpPr>
        <p:grpSpPr>
          <a:xfrm>
            <a:off x="515173" y="3312584"/>
            <a:ext cx="4171212" cy="689356"/>
            <a:chOff x="-13664" y="-3"/>
            <a:chExt cx="4171211" cy="689354"/>
          </a:xfrm>
        </p:grpSpPr>
        <p:sp>
          <p:nvSpPr>
            <p:cNvPr id="106" name="Dingbat Tick"/>
            <p:cNvSpPr/>
            <p:nvPr/>
          </p:nvSpPr>
          <p:spPr>
            <a:xfrm>
              <a:off x="3535973" y="-3"/>
              <a:ext cx="621574" cy="590693"/>
            </a:xfrm>
            <a:custGeom>
              <a:avLst/>
              <a:gdLst/>
              <a:ahLst/>
              <a:cxnLst>
                <a:cxn ang="0">
                  <a:pos x="wd2" y="hd2"/>
                </a:cxn>
                <a:cxn ang="5400000">
                  <a:pos x="wd2" y="hd2"/>
                </a:cxn>
                <a:cxn ang="10800000">
                  <a:pos x="wd2" y="hd2"/>
                </a:cxn>
                <a:cxn ang="16200000">
                  <a:pos x="wd2" y="hd2"/>
                </a:cxn>
              </a:cxnLst>
              <a:rect l="0" t="0" r="r" b="b"/>
              <a:pathLst>
                <a:path w="21452" h="20405" extrusionOk="0">
                  <a:moveTo>
                    <a:pt x="19340" y="6"/>
                  </a:moveTo>
                  <a:cubicBezTo>
                    <a:pt x="18911" y="-308"/>
                    <a:pt x="8317" y="11620"/>
                    <a:pt x="6423" y="13985"/>
                  </a:cubicBezTo>
                  <a:cubicBezTo>
                    <a:pt x="6323" y="14108"/>
                    <a:pt x="6215" y="14226"/>
                    <a:pt x="6090" y="14370"/>
                  </a:cubicBezTo>
                  <a:cubicBezTo>
                    <a:pt x="5960" y="14216"/>
                    <a:pt x="5854" y="14096"/>
                    <a:pt x="5755" y="13971"/>
                  </a:cubicBezTo>
                  <a:cubicBezTo>
                    <a:pt x="4964" y="12967"/>
                    <a:pt x="4458" y="12167"/>
                    <a:pt x="3657" y="11171"/>
                  </a:cubicBezTo>
                  <a:cubicBezTo>
                    <a:pt x="3337" y="10773"/>
                    <a:pt x="2972" y="10410"/>
                    <a:pt x="2634" y="10026"/>
                  </a:cubicBezTo>
                  <a:cubicBezTo>
                    <a:pt x="2472" y="9843"/>
                    <a:pt x="2283" y="9849"/>
                    <a:pt x="2071" y="9915"/>
                  </a:cubicBezTo>
                  <a:cubicBezTo>
                    <a:pt x="1856" y="9981"/>
                    <a:pt x="1574" y="9982"/>
                    <a:pt x="1303" y="10152"/>
                  </a:cubicBezTo>
                  <a:cubicBezTo>
                    <a:pt x="1209" y="10262"/>
                    <a:pt x="1332" y="10438"/>
                    <a:pt x="1349" y="10609"/>
                  </a:cubicBezTo>
                  <a:cubicBezTo>
                    <a:pt x="1369" y="10821"/>
                    <a:pt x="603" y="10792"/>
                    <a:pt x="203" y="11061"/>
                  </a:cubicBezTo>
                  <a:cubicBezTo>
                    <a:pt x="111" y="11123"/>
                    <a:pt x="286" y="11375"/>
                    <a:pt x="227" y="11440"/>
                  </a:cubicBezTo>
                  <a:cubicBezTo>
                    <a:pt x="51" y="11634"/>
                    <a:pt x="-61" y="11588"/>
                    <a:pt x="36" y="11826"/>
                  </a:cubicBezTo>
                  <a:cubicBezTo>
                    <a:pt x="896" y="13941"/>
                    <a:pt x="2182" y="15733"/>
                    <a:pt x="3218" y="17879"/>
                  </a:cubicBezTo>
                  <a:cubicBezTo>
                    <a:pt x="4865" y="21292"/>
                    <a:pt x="5178" y="19166"/>
                    <a:pt x="5654" y="19575"/>
                  </a:cubicBezTo>
                  <a:cubicBezTo>
                    <a:pt x="7119" y="20836"/>
                    <a:pt x="6474" y="21179"/>
                    <a:pt x="9921" y="16770"/>
                  </a:cubicBezTo>
                  <a:cubicBezTo>
                    <a:pt x="11378" y="14721"/>
                    <a:pt x="19009" y="5203"/>
                    <a:pt x="20710" y="3334"/>
                  </a:cubicBezTo>
                  <a:cubicBezTo>
                    <a:pt x="20919" y="3106"/>
                    <a:pt x="21118" y="2879"/>
                    <a:pt x="21258" y="2594"/>
                  </a:cubicBezTo>
                  <a:cubicBezTo>
                    <a:pt x="21526" y="2050"/>
                    <a:pt x="21539" y="2066"/>
                    <a:pt x="21150" y="1624"/>
                  </a:cubicBezTo>
                  <a:cubicBezTo>
                    <a:pt x="21006" y="1461"/>
                    <a:pt x="20856" y="1427"/>
                    <a:pt x="20646" y="1437"/>
                  </a:cubicBezTo>
                  <a:cubicBezTo>
                    <a:pt x="20244" y="1456"/>
                    <a:pt x="20044" y="1227"/>
                    <a:pt x="20086" y="860"/>
                  </a:cubicBezTo>
                  <a:cubicBezTo>
                    <a:pt x="20096" y="778"/>
                    <a:pt x="20075" y="672"/>
                    <a:pt x="20023" y="612"/>
                  </a:cubicBezTo>
                  <a:cubicBezTo>
                    <a:pt x="19903" y="469"/>
                    <a:pt x="19492" y="117"/>
                    <a:pt x="19340" y="6"/>
                  </a:cubicBezTo>
                  <a:close/>
                </a:path>
              </a:pathLst>
            </a:custGeom>
            <a:solidFill>
              <a:srgbClr val="8EFA00"/>
            </a:solidFill>
            <a:ln w="12700" cap="flat">
              <a:noFill/>
              <a:miter lim="400000"/>
            </a:ln>
            <a:effectLst/>
          </p:spPr>
          <p:txBody>
            <a:bodyPr wrap="square" lIns="45718" tIns="45718" rIns="45718" bIns="45718" numCol="1" anchor="ctr">
              <a:noAutofit/>
            </a:bodyPr>
            <a:lstStyle/>
            <a:p>
              <a:endParaRPr/>
            </a:p>
          </p:txBody>
        </p:sp>
        <p:sp>
          <p:nvSpPr>
            <p:cNvPr id="107" name="Circle"/>
            <p:cNvSpPr/>
            <p:nvPr/>
          </p:nvSpPr>
          <p:spPr>
            <a:xfrm>
              <a:off x="-13664" y="67775"/>
              <a:ext cx="621574" cy="621576"/>
            </a:xfrm>
            <a:prstGeom prst="ellipse">
              <a:avLst/>
            </a:prstGeom>
            <a:noFill/>
            <a:ln w="76200" cap="flat">
              <a:solidFill>
                <a:srgbClr val="8EFA00"/>
              </a:solidFill>
              <a:prstDash val="solid"/>
              <a:miter lim="800000"/>
            </a:ln>
            <a:effectLst/>
          </p:spPr>
          <p:txBody>
            <a:bodyPr wrap="square" lIns="45718" tIns="45718" rIns="45718" bIns="45718" numCol="1" anchor="ctr">
              <a:noAutofit/>
            </a:bodyPr>
            <a:lstStyle/>
            <a:p>
              <a:endParaRPr/>
            </a:p>
          </p:txBody>
        </p:sp>
      </p:gr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iterate>
                                    <p:tmAbs val="0"/>
                                  </p:iterate>
                                  <p:childTnLst>
                                    <p:set>
                                      <p:cBhvr>
                                        <p:cTn id="6" fill="hold"/>
                                        <p:tgtEl>
                                          <p:spTgt spid="108"/>
                                        </p:tgtEl>
                                        <p:attrNameLst>
                                          <p:attrName>style.visibility</p:attrName>
                                        </p:attrNameLst>
                                      </p:cBhvr>
                                      <p:to>
                                        <p:strVal val="visible"/>
                                      </p:to>
                                    </p:set>
                                    <p:anim calcmode="lin" valueType="num">
                                      <p:cBhvr>
                                        <p:cTn id="7" dur="1000" fill="hold"/>
                                        <p:tgtEl>
                                          <p:spTgt spid="108"/>
                                        </p:tgtEl>
                                        <p:attrNameLst>
                                          <p:attrName>ppt_w</p:attrName>
                                        </p:attrNameLst>
                                      </p:cBhvr>
                                      <p:tavLst>
                                        <p:tav tm="0">
                                          <p:val>
                                            <p:fltVal val="0"/>
                                          </p:val>
                                        </p:tav>
                                        <p:tav tm="100000">
                                          <p:val>
                                            <p:strVal val="#ppt_w"/>
                                          </p:val>
                                        </p:tav>
                                      </p:tavLst>
                                    </p:anim>
                                    <p:anim calcmode="lin" valueType="num">
                                      <p:cBhvr>
                                        <p:cTn id="8" dur="1000" fill="hold"/>
                                        <p:tgtEl>
                                          <p:spTgt spid="10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 grpId="0" animBg="1" advAuto="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Title 4"/>
          <p:cNvSpPr txBox="1">
            <a:spLocks noGrp="1"/>
          </p:cNvSpPr>
          <p:nvPr>
            <p:ph type="title"/>
          </p:nvPr>
        </p:nvSpPr>
        <p:spPr>
          <a:xfrm>
            <a:off x="415669" y="1652260"/>
            <a:ext cx="11360661" cy="993538"/>
          </a:xfrm>
          <a:prstGeom prst="rect">
            <a:avLst/>
          </a:prstGeom>
        </p:spPr>
        <p:txBody>
          <a:bodyPr/>
          <a:lstStyle/>
          <a:p>
            <a:pPr defTabSz="868680">
              <a:lnSpc>
                <a:spcPct val="100000"/>
              </a:lnSpc>
              <a:spcBef>
                <a:spcPts val="900"/>
              </a:spcBef>
              <a:defRPr sz="2700" cap="none" spc="0">
                <a:solidFill>
                  <a:srgbClr val="00AEEF"/>
                </a:solidFill>
              </a:defRPr>
            </a:pPr>
            <a:r>
              <a:t>4. What is the name of gas released into the air when we burn coal, oil and gas for energy?</a:t>
            </a:r>
            <a:r>
              <a:rPr sz="800">
                <a:uFill>
                  <a:solidFill>
                    <a:srgbClr val="333333"/>
                  </a:solidFill>
                </a:uFill>
              </a:rPr>
              <a:t> </a:t>
            </a:r>
          </a:p>
        </p:txBody>
      </p:sp>
      <p:sp>
        <p:nvSpPr>
          <p:cNvPr id="113" name="Straight Connector 15"/>
          <p:cNvSpPr/>
          <p:nvPr/>
        </p:nvSpPr>
        <p:spPr>
          <a:xfrm>
            <a:off x="135777" y="2823639"/>
            <a:ext cx="12056224" cy="1"/>
          </a:xfrm>
          <a:prstGeom prst="line">
            <a:avLst/>
          </a:prstGeom>
          <a:ln w="44450">
            <a:solidFill>
              <a:srgbClr val="00AEEF"/>
            </a:solidFill>
            <a:prstDash val="lgDash"/>
            <a:miter/>
          </a:ln>
        </p:spPr>
        <p:txBody>
          <a:bodyPr lIns="45718" tIns="45718" rIns="45718" bIns="45718"/>
          <a:lstStyle/>
          <a:p>
            <a:endParaRPr/>
          </a:p>
        </p:txBody>
      </p:sp>
      <p:sp>
        <p:nvSpPr>
          <p:cNvPr id="114" name="Carbon dioxide (CO2)…"/>
          <p:cNvSpPr txBox="1"/>
          <p:nvPr/>
        </p:nvSpPr>
        <p:spPr>
          <a:xfrm>
            <a:off x="415669" y="3268288"/>
            <a:ext cx="6923917" cy="27377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2000" tIns="72000" rIns="72000" bIns="72000">
            <a:normAutofit/>
          </a:bodyPr>
          <a:lstStyle/>
          <a:p>
            <a:pPr marL="866809" indent="-645066" defTabSz="886967">
              <a:lnSpc>
                <a:spcPct val="90000"/>
              </a:lnSpc>
              <a:spcBef>
                <a:spcPts val="900"/>
              </a:spcBef>
              <a:buSzPct val="100000"/>
              <a:buAutoNum type="alphaLcPeriod"/>
              <a:defRPr sz="3100">
                <a:solidFill>
                  <a:srgbClr val="00AEEF"/>
                </a:solidFill>
              </a:defRPr>
            </a:pPr>
            <a:r>
              <a:t>Carbon dioxide (CO</a:t>
            </a:r>
            <a:r>
              <a:rPr baseline="-5996"/>
              <a:t>2</a:t>
            </a:r>
            <a:r>
              <a:t>) </a:t>
            </a:r>
          </a:p>
          <a:p>
            <a:pPr marL="866809" indent="-645066" defTabSz="886967">
              <a:lnSpc>
                <a:spcPct val="90000"/>
              </a:lnSpc>
              <a:spcBef>
                <a:spcPts val="900"/>
              </a:spcBef>
              <a:buSzPct val="100000"/>
              <a:buAutoNum type="alphaLcPeriod"/>
              <a:defRPr sz="3100">
                <a:solidFill>
                  <a:srgbClr val="00AEEF"/>
                </a:solidFill>
              </a:defRPr>
            </a:pPr>
            <a:r>
              <a:t>Air</a:t>
            </a:r>
          </a:p>
          <a:p>
            <a:pPr marL="866809" indent="-645066" defTabSz="886967">
              <a:lnSpc>
                <a:spcPct val="90000"/>
              </a:lnSpc>
              <a:spcBef>
                <a:spcPts val="900"/>
              </a:spcBef>
              <a:buSzPct val="100000"/>
              <a:buAutoNum type="alphaLcPeriod"/>
              <a:defRPr sz="3100">
                <a:solidFill>
                  <a:srgbClr val="00AEEF"/>
                </a:solidFill>
              </a:defRPr>
            </a:pPr>
            <a:r>
              <a:t>Smoke</a:t>
            </a:r>
          </a:p>
          <a:p>
            <a:pPr marL="866809" indent="-645066" defTabSz="886967">
              <a:lnSpc>
                <a:spcPct val="90000"/>
              </a:lnSpc>
              <a:spcBef>
                <a:spcPts val="900"/>
              </a:spcBef>
              <a:buSzPct val="100000"/>
              <a:buAutoNum type="alphaLcPeriod"/>
              <a:defRPr sz="3100">
                <a:solidFill>
                  <a:srgbClr val="00AEEF"/>
                </a:solidFill>
              </a:defRPr>
            </a:pPr>
            <a:r>
              <a:t>Oxygen</a:t>
            </a:r>
            <a:endParaRPr>
              <a:latin typeface="Calibri"/>
              <a:ea typeface="Calibri"/>
              <a:cs typeface="Calibri"/>
              <a:sym typeface="Calibri"/>
            </a:endParaRPr>
          </a:p>
          <a:p>
            <a:pPr indent="317213" defTabSz="443483">
              <a:lnSpc>
                <a:spcPct val="90000"/>
              </a:lnSpc>
              <a:defRPr sz="3100">
                <a:solidFill>
                  <a:srgbClr val="00AEEF"/>
                </a:solidFill>
                <a:uFill>
                  <a:solidFill>
                    <a:srgbClr val="000000"/>
                  </a:solidFill>
                </a:uFill>
                <a:latin typeface="Calibri"/>
                <a:ea typeface="Calibri"/>
                <a:cs typeface="Calibri"/>
                <a:sym typeface="Calibri"/>
              </a:defRPr>
            </a:pPr>
            <a:r>
              <a:t> </a:t>
            </a:r>
          </a:p>
        </p:txBody>
      </p:sp>
      <p:grpSp>
        <p:nvGrpSpPr>
          <p:cNvPr id="117" name="Group"/>
          <p:cNvGrpSpPr/>
          <p:nvPr/>
        </p:nvGrpSpPr>
        <p:grpSpPr>
          <a:xfrm>
            <a:off x="540225" y="3185584"/>
            <a:ext cx="5327260" cy="677004"/>
            <a:chOff x="11389" y="-3"/>
            <a:chExt cx="5327258" cy="677002"/>
          </a:xfrm>
        </p:grpSpPr>
        <p:sp>
          <p:nvSpPr>
            <p:cNvPr id="115" name="Dingbat Tick"/>
            <p:cNvSpPr/>
            <p:nvPr/>
          </p:nvSpPr>
          <p:spPr>
            <a:xfrm>
              <a:off x="4717073" y="-3"/>
              <a:ext cx="621574" cy="590693"/>
            </a:xfrm>
            <a:custGeom>
              <a:avLst/>
              <a:gdLst/>
              <a:ahLst/>
              <a:cxnLst>
                <a:cxn ang="0">
                  <a:pos x="wd2" y="hd2"/>
                </a:cxn>
                <a:cxn ang="5400000">
                  <a:pos x="wd2" y="hd2"/>
                </a:cxn>
                <a:cxn ang="10800000">
                  <a:pos x="wd2" y="hd2"/>
                </a:cxn>
                <a:cxn ang="16200000">
                  <a:pos x="wd2" y="hd2"/>
                </a:cxn>
              </a:cxnLst>
              <a:rect l="0" t="0" r="r" b="b"/>
              <a:pathLst>
                <a:path w="21452" h="20405" extrusionOk="0">
                  <a:moveTo>
                    <a:pt x="19340" y="6"/>
                  </a:moveTo>
                  <a:cubicBezTo>
                    <a:pt x="18911" y="-308"/>
                    <a:pt x="8317" y="11620"/>
                    <a:pt x="6423" y="13985"/>
                  </a:cubicBezTo>
                  <a:cubicBezTo>
                    <a:pt x="6323" y="14108"/>
                    <a:pt x="6215" y="14226"/>
                    <a:pt x="6090" y="14370"/>
                  </a:cubicBezTo>
                  <a:cubicBezTo>
                    <a:pt x="5960" y="14216"/>
                    <a:pt x="5854" y="14096"/>
                    <a:pt x="5755" y="13971"/>
                  </a:cubicBezTo>
                  <a:cubicBezTo>
                    <a:pt x="4964" y="12967"/>
                    <a:pt x="4458" y="12167"/>
                    <a:pt x="3657" y="11171"/>
                  </a:cubicBezTo>
                  <a:cubicBezTo>
                    <a:pt x="3337" y="10773"/>
                    <a:pt x="2972" y="10410"/>
                    <a:pt x="2634" y="10026"/>
                  </a:cubicBezTo>
                  <a:cubicBezTo>
                    <a:pt x="2472" y="9843"/>
                    <a:pt x="2283" y="9849"/>
                    <a:pt x="2071" y="9915"/>
                  </a:cubicBezTo>
                  <a:cubicBezTo>
                    <a:pt x="1856" y="9981"/>
                    <a:pt x="1574" y="9982"/>
                    <a:pt x="1303" y="10152"/>
                  </a:cubicBezTo>
                  <a:cubicBezTo>
                    <a:pt x="1209" y="10262"/>
                    <a:pt x="1332" y="10438"/>
                    <a:pt x="1349" y="10609"/>
                  </a:cubicBezTo>
                  <a:cubicBezTo>
                    <a:pt x="1369" y="10821"/>
                    <a:pt x="603" y="10792"/>
                    <a:pt x="203" y="11061"/>
                  </a:cubicBezTo>
                  <a:cubicBezTo>
                    <a:pt x="111" y="11123"/>
                    <a:pt x="286" y="11375"/>
                    <a:pt x="227" y="11440"/>
                  </a:cubicBezTo>
                  <a:cubicBezTo>
                    <a:pt x="51" y="11634"/>
                    <a:pt x="-61" y="11588"/>
                    <a:pt x="36" y="11826"/>
                  </a:cubicBezTo>
                  <a:cubicBezTo>
                    <a:pt x="896" y="13941"/>
                    <a:pt x="2182" y="15733"/>
                    <a:pt x="3218" y="17879"/>
                  </a:cubicBezTo>
                  <a:cubicBezTo>
                    <a:pt x="4865" y="21292"/>
                    <a:pt x="5178" y="19166"/>
                    <a:pt x="5654" y="19575"/>
                  </a:cubicBezTo>
                  <a:cubicBezTo>
                    <a:pt x="7119" y="20836"/>
                    <a:pt x="6474" y="21179"/>
                    <a:pt x="9921" y="16770"/>
                  </a:cubicBezTo>
                  <a:cubicBezTo>
                    <a:pt x="11378" y="14721"/>
                    <a:pt x="19009" y="5203"/>
                    <a:pt x="20710" y="3334"/>
                  </a:cubicBezTo>
                  <a:cubicBezTo>
                    <a:pt x="20919" y="3106"/>
                    <a:pt x="21118" y="2879"/>
                    <a:pt x="21258" y="2594"/>
                  </a:cubicBezTo>
                  <a:cubicBezTo>
                    <a:pt x="21526" y="2050"/>
                    <a:pt x="21539" y="2066"/>
                    <a:pt x="21150" y="1624"/>
                  </a:cubicBezTo>
                  <a:cubicBezTo>
                    <a:pt x="21006" y="1461"/>
                    <a:pt x="20856" y="1427"/>
                    <a:pt x="20646" y="1437"/>
                  </a:cubicBezTo>
                  <a:cubicBezTo>
                    <a:pt x="20244" y="1456"/>
                    <a:pt x="20044" y="1227"/>
                    <a:pt x="20086" y="860"/>
                  </a:cubicBezTo>
                  <a:cubicBezTo>
                    <a:pt x="20096" y="778"/>
                    <a:pt x="20075" y="672"/>
                    <a:pt x="20023" y="612"/>
                  </a:cubicBezTo>
                  <a:cubicBezTo>
                    <a:pt x="19903" y="469"/>
                    <a:pt x="19492" y="117"/>
                    <a:pt x="19340" y="6"/>
                  </a:cubicBezTo>
                  <a:close/>
                </a:path>
              </a:pathLst>
            </a:custGeom>
            <a:solidFill>
              <a:srgbClr val="8EFA00"/>
            </a:solidFill>
            <a:ln w="12700" cap="flat">
              <a:noFill/>
              <a:miter lim="400000"/>
            </a:ln>
            <a:effectLst/>
          </p:spPr>
          <p:txBody>
            <a:bodyPr wrap="square" lIns="45718" tIns="45718" rIns="45718" bIns="45718" numCol="1" anchor="ctr">
              <a:noAutofit/>
            </a:bodyPr>
            <a:lstStyle/>
            <a:p>
              <a:endParaRPr/>
            </a:p>
          </p:txBody>
        </p:sp>
        <p:sp>
          <p:nvSpPr>
            <p:cNvPr id="116" name="Circle"/>
            <p:cNvSpPr/>
            <p:nvPr/>
          </p:nvSpPr>
          <p:spPr>
            <a:xfrm>
              <a:off x="11389" y="55423"/>
              <a:ext cx="621574" cy="621576"/>
            </a:xfrm>
            <a:prstGeom prst="ellipse">
              <a:avLst/>
            </a:prstGeom>
            <a:noFill/>
            <a:ln w="76200" cap="flat">
              <a:solidFill>
                <a:srgbClr val="8EFA00"/>
              </a:solidFill>
              <a:prstDash val="solid"/>
              <a:miter lim="800000"/>
            </a:ln>
            <a:effectLst/>
          </p:spPr>
          <p:txBody>
            <a:bodyPr wrap="square" lIns="45718" tIns="45718" rIns="45718" bIns="45718" numCol="1" anchor="ctr">
              <a:noAutofit/>
            </a:bodyPr>
            <a:lstStyle/>
            <a:p>
              <a:endParaRPr/>
            </a:p>
          </p:txBody>
        </p:sp>
      </p:gr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iterate>
                                    <p:tmAbs val="0"/>
                                  </p:iterate>
                                  <p:childTnLst>
                                    <p:set>
                                      <p:cBhvr>
                                        <p:cTn id="6" fill="hold"/>
                                        <p:tgtEl>
                                          <p:spTgt spid="117"/>
                                        </p:tgtEl>
                                        <p:attrNameLst>
                                          <p:attrName>style.visibility</p:attrName>
                                        </p:attrNameLst>
                                      </p:cBhvr>
                                      <p:to>
                                        <p:strVal val="visible"/>
                                      </p:to>
                                    </p:set>
                                    <p:anim calcmode="lin" valueType="num">
                                      <p:cBhvr>
                                        <p:cTn id="7" dur="1000" fill="hold"/>
                                        <p:tgtEl>
                                          <p:spTgt spid="117"/>
                                        </p:tgtEl>
                                        <p:attrNameLst>
                                          <p:attrName>ppt_w</p:attrName>
                                        </p:attrNameLst>
                                      </p:cBhvr>
                                      <p:tavLst>
                                        <p:tav tm="0">
                                          <p:val>
                                            <p:fltVal val="0"/>
                                          </p:val>
                                        </p:tav>
                                        <p:tav tm="100000">
                                          <p:val>
                                            <p:strVal val="#ppt_w"/>
                                          </p:val>
                                        </p:tav>
                                      </p:tavLst>
                                    </p:anim>
                                    <p:anim calcmode="lin" valueType="num">
                                      <p:cBhvr>
                                        <p:cTn id="8" dur="1000" fill="hold"/>
                                        <p:tgtEl>
                                          <p:spTgt spid="1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animBg="1" advAuto="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Title 4"/>
          <p:cNvSpPr txBox="1">
            <a:spLocks noGrp="1"/>
          </p:cNvSpPr>
          <p:nvPr>
            <p:ph type="title"/>
          </p:nvPr>
        </p:nvSpPr>
        <p:spPr>
          <a:prstGeom prst="rect">
            <a:avLst/>
          </a:prstGeom>
        </p:spPr>
        <p:txBody>
          <a:bodyPr/>
          <a:lstStyle>
            <a:lvl1pPr>
              <a:lnSpc>
                <a:spcPct val="100000"/>
              </a:lnSpc>
              <a:spcBef>
                <a:spcPts val="1000"/>
              </a:spcBef>
              <a:defRPr sz="3300" cap="none" spc="0"/>
            </a:lvl1pPr>
          </a:lstStyle>
          <a:p>
            <a:r>
              <a:t>5. Who is responsible for climate change?</a:t>
            </a:r>
          </a:p>
        </p:txBody>
      </p:sp>
      <p:sp>
        <p:nvSpPr>
          <p:cNvPr id="122" name="Straight Connector 13"/>
          <p:cNvSpPr/>
          <p:nvPr/>
        </p:nvSpPr>
        <p:spPr>
          <a:xfrm>
            <a:off x="135777" y="2696639"/>
            <a:ext cx="12056224" cy="1"/>
          </a:xfrm>
          <a:prstGeom prst="line">
            <a:avLst/>
          </a:prstGeom>
          <a:ln w="44450">
            <a:solidFill>
              <a:srgbClr val="FFFFFF"/>
            </a:solidFill>
            <a:prstDash val="lgDash"/>
            <a:miter/>
          </a:ln>
        </p:spPr>
        <p:txBody>
          <a:bodyPr lIns="45718" tIns="45718" rIns="45718" bIns="45718"/>
          <a:lstStyle/>
          <a:p>
            <a:endParaRPr/>
          </a:p>
        </p:txBody>
      </p:sp>
      <p:sp>
        <p:nvSpPr>
          <p:cNvPr id="123" name="Subtitle 5"/>
          <p:cNvSpPr txBox="1"/>
          <p:nvPr/>
        </p:nvSpPr>
        <p:spPr>
          <a:xfrm>
            <a:off x="415669" y="3141288"/>
            <a:ext cx="6923917" cy="27377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2000" tIns="72000" rIns="72000" bIns="72000">
            <a:normAutofit/>
          </a:bodyPr>
          <a:lstStyle/>
          <a:p>
            <a:pPr marL="866809" indent="-645066" defTabSz="886967">
              <a:lnSpc>
                <a:spcPct val="90000"/>
              </a:lnSpc>
              <a:spcBef>
                <a:spcPts val="900"/>
              </a:spcBef>
              <a:buSzPct val="100000"/>
              <a:buAutoNum type="alphaLcPeriod"/>
              <a:defRPr sz="3100">
                <a:solidFill>
                  <a:srgbClr val="FFFFFF"/>
                </a:solidFill>
              </a:defRPr>
            </a:pPr>
            <a:r>
              <a:rPr dirty="0"/>
              <a:t>People who litter</a:t>
            </a:r>
          </a:p>
          <a:p>
            <a:pPr marL="866809" indent="-645066" defTabSz="886967">
              <a:lnSpc>
                <a:spcPct val="90000"/>
              </a:lnSpc>
              <a:spcBef>
                <a:spcPts val="900"/>
              </a:spcBef>
              <a:buSzPct val="100000"/>
              <a:buAutoNum type="alphaLcPeriod"/>
              <a:defRPr sz="3100">
                <a:solidFill>
                  <a:srgbClr val="FFFFFF"/>
                </a:solidFill>
              </a:defRPr>
            </a:pPr>
            <a:r>
              <a:rPr dirty="0"/>
              <a:t>Big industries</a:t>
            </a:r>
          </a:p>
          <a:p>
            <a:pPr marL="866809" indent="-645066" defTabSz="886967">
              <a:lnSpc>
                <a:spcPct val="90000"/>
              </a:lnSpc>
              <a:spcBef>
                <a:spcPts val="900"/>
              </a:spcBef>
              <a:buSzPct val="100000"/>
              <a:buAutoNum type="alphaLcPeriod"/>
              <a:defRPr sz="3100">
                <a:solidFill>
                  <a:srgbClr val="FFFFFF"/>
                </a:solidFill>
              </a:defRPr>
            </a:pPr>
            <a:r>
              <a:rPr dirty="0"/>
              <a:t>Governments</a:t>
            </a:r>
          </a:p>
          <a:p>
            <a:pPr marL="866809" indent="-645066" defTabSz="886967">
              <a:lnSpc>
                <a:spcPct val="90000"/>
              </a:lnSpc>
              <a:spcBef>
                <a:spcPts val="900"/>
              </a:spcBef>
              <a:buSzPct val="100000"/>
              <a:buAutoNum type="alphaLcPeriod"/>
              <a:defRPr sz="3100">
                <a:solidFill>
                  <a:srgbClr val="FFFFFF"/>
                </a:solidFill>
              </a:defRPr>
            </a:pPr>
            <a:r>
              <a:rPr dirty="0"/>
              <a:t>Everyone</a:t>
            </a:r>
            <a:endParaRPr dirty="0">
              <a:latin typeface="Calibri"/>
              <a:ea typeface="Calibri"/>
              <a:cs typeface="Calibri"/>
              <a:sym typeface="Calibri"/>
            </a:endParaRPr>
          </a:p>
          <a:p>
            <a:pPr indent="317213" defTabSz="443483">
              <a:lnSpc>
                <a:spcPct val="90000"/>
              </a:lnSpc>
              <a:defRPr sz="3100">
                <a:uFill>
                  <a:solidFill>
                    <a:srgbClr val="000000"/>
                  </a:solidFill>
                </a:uFill>
                <a:latin typeface="Calibri"/>
                <a:ea typeface="Calibri"/>
                <a:cs typeface="Calibri"/>
                <a:sym typeface="Calibri"/>
              </a:defRPr>
            </a:pPr>
            <a:r>
              <a:rPr dirty="0"/>
              <a:t> </a:t>
            </a:r>
          </a:p>
        </p:txBody>
      </p:sp>
      <p:grpSp>
        <p:nvGrpSpPr>
          <p:cNvPr id="126" name="Group"/>
          <p:cNvGrpSpPr/>
          <p:nvPr/>
        </p:nvGrpSpPr>
        <p:grpSpPr>
          <a:xfrm>
            <a:off x="540397" y="4723155"/>
            <a:ext cx="3325464" cy="625682"/>
            <a:chOff x="-1140" y="8423"/>
            <a:chExt cx="3325463" cy="625681"/>
          </a:xfrm>
        </p:grpSpPr>
        <p:sp>
          <p:nvSpPr>
            <p:cNvPr id="124" name="Dingbat Tick"/>
            <p:cNvSpPr/>
            <p:nvPr/>
          </p:nvSpPr>
          <p:spPr>
            <a:xfrm>
              <a:off x="2702749" y="8423"/>
              <a:ext cx="621574" cy="590693"/>
            </a:xfrm>
            <a:custGeom>
              <a:avLst/>
              <a:gdLst/>
              <a:ahLst/>
              <a:cxnLst>
                <a:cxn ang="0">
                  <a:pos x="wd2" y="hd2"/>
                </a:cxn>
                <a:cxn ang="5400000">
                  <a:pos x="wd2" y="hd2"/>
                </a:cxn>
                <a:cxn ang="10800000">
                  <a:pos x="wd2" y="hd2"/>
                </a:cxn>
                <a:cxn ang="16200000">
                  <a:pos x="wd2" y="hd2"/>
                </a:cxn>
              </a:cxnLst>
              <a:rect l="0" t="0" r="r" b="b"/>
              <a:pathLst>
                <a:path w="21452" h="20405" extrusionOk="0">
                  <a:moveTo>
                    <a:pt x="19340" y="6"/>
                  </a:moveTo>
                  <a:cubicBezTo>
                    <a:pt x="18911" y="-308"/>
                    <a:pt x="8317" y="11620"/>
                    <a:pt x="6423" y="13985"/>
                  </a:cubicBezTo>
                  <a:cubicBezTo>
                    <a:pt x="6323" y="14108"/>
                    <a:pt x="6215" y="14226"/>
                    <a:pt x="6090" y="14370"/>
                  </a:cubicBezTo>
                  <a:cubicBezTo>
                    <a:pt x="5960" y="14216"/>
                    <a:pt x="5854" y="14096"/>
                    <a:pt x="5755" y="13971"/>
                  </a:cubicBezTo>
                  <a:cubicBezTo>
                    <a:pt x="4964" y="12967"/>
                    <a:pt x="4458" y="12167"/>
                    <a:pt x="3657" y="11171"/>
                  </a:cubicBezTo>
                  <a:cubicBezTo>
                    <a:pt x="3337" y="10773"/>
                    <a:pt x="2972" y="10410"/>
                    <a:pt x="2634" y="10026"/>
                  </a:cubicBezTo>
                  <a:cubicBezTo>
                    <a:pt x="2472" y="9843"/>
                    <a:pt x="2283" y="9849"/>
                    <a:pt x="2071" y="9915"/>
                  </a:cubicBezTo>
                  <a:cubicBezTo>
                    <a:pt x="1856" y="9981"/>
                    <a:pt x="1574" y="9982"/>
                    <a:pt x="1303" y="10152"/>
                  </a:cubicBezTo>
                  <a:cubicBezTo>
                    <a:pt x="1209" y="10262"/>
                    <a:pt x="1332" y="10438"/>
                    <a:pt x="1349" y="10609"/>
                  </a:cubicBezTo>
                  <a:cubicBezTo>
                    <a:pt x="1369" y="10821"/>
                    <a:pt x="603" y="10792"/>
                    <a:pt x="203" y="11061"/>
                  </a:cubicBezTo>
                  <a:cubicBezTo>
                    <a:pt x="111" y="11123"/>
                    <a:pt x="286" y="11375"/>
                    <a:pt x="227" y="11440"/>
                  </a:cubicBezTo>
                  <a:cubicBezTo>
                    <a:pt x="51" y="11634"/>
                    <a:pt x="-61" y="11588"/>
                    <a:pt x="36" y="11826"/>
                  </a:cubicBezTo>
                  <a:cubicBezTo>
                    <a:pt x="896" y="13941"/>
                    <a:pt x="2182" y="15733"/>
                    <a:pt x="3218" y="17879"/>
                  </a:cubicBezTo>
                  <a:cubicBezTo>
                    <a:pt x="4865" y="21292"/>
                    <a:pt x="5178" y="19166"/>
                    <a:pt x="5654" y="19575"/>
                  </a:cubicBezTo>
                  <a:cubicBezTo>
                    <a:pt x="7119" y="20836"/>
                    <a:pt x="6474" y="21179"/>
                    <a:pt x="9921" y="16770"/>
                  </a:cubicBezTo>
                  <a:cubicBezTo>
                    <a:pt x="11378" y="14721"/>
                    <a:pt x="19009" y="5203"/>
                    <a:pt x="20710" y="3334"/>
                  </a:cubicBezTo>
                  <a:cubicBezTo>
                    <a:pt x="20919" y="3106"/>
                    <a:pt x="21118" y="2879"/>
                    <a:pt x="21258" y="2594"/>
                  </a:cubicBezTo>
                  <a:cubicBezTo>
                    <a:pt x="21526" y="2050"/>
                    <a:pt x="21539" y="2066"/>
                    <a:pt x="21150" y="1624"/>
                  </a:cubicBezTo>
                  <a:cubicBezTo>
                    <a:pt x="21006" y="1461"/>
                    <a:pt x="20856" y="1427"/>
                    <a:pt x="20646" y="1437"/>
                  </a:cubicBezTo>
                  <a:cubicBezTo>
                    <a:pt x="20244" y="1456"/>
                    <a:pt x="20044" y="1227"/>
                    <a:pt x="20086" y="860"/>
                  </a:cubicBezTo>
                  <a:cubicBezTo>
                    <a:pt x="20096" y="778"/>
                    <a:pt x="20075" y="672"/>
                    <a:pt x="20023" y="612"/>
                  </a:cubicBezTo>
                  <a:cubicBezTo>
                    <a:pt x="19903" y="469"/>
                    <a:pt x="19492" y="117"/>
                    <a:pt x="19340" y="6"/>
                  </a:cubicBezTo>
                  <a:close/>
                </a:path>
              </a:pathLst>
            </a:custGeom>
            <a:solidFill>
              <a:srgbClr val="8EFA00"/>
            </a:solidFill>
            <a:ln w="12700" cap="flat">
              <a:noFill/>
              <a:miter lim="400000"/>
            </a:ln>
            <a:effectLst/>
          </p:spPr>
          <p:txBody>
            <a:bodyPr wrap="square" lIns="45718" tIns="45718" rIns="45718" bIns="45718" numCol="1" anchor="ctr">
              <a:noAutofit/>
            </a:bodyPr>
            <a:lstStyle/>
            <a:p>
              <a:endParaRPr/>
            </a:p>
          </p:txBody>
        </p:sp>
        <p:sp>
          <p:nvSpPr>
            <p:cNvPr id="125" name="Circle"/>
            <p:cNvSpPr/>
            <p:nvPr/>
          </p:nvSpPr>
          <p:spPr>
            <a:xfrm>
              <a:off x="-1140" y="12526"/>
              <a:ext cx="621575" cy="621578"/>
            </a:xfrm>
            <a:prstGeom prst="ellipse">
              <a:avLst/>
            </a:prstGeom>
            <a:noFill/>
            <a:ln w="76200" cap="flat">
              <a:solidFill>
                <a:srgbClr val="8EFA00"/>
              </a:solidFill>
              <a:prstDash val="solid"/>
              <a:miter lim="800000"/>
            </a:ln>
            <a:effectLst/>
          </p:spPr>
          <p:txBody>
            <a:bodyPr wrap="square" lIns="45718" tIns="45718" rIns="45718" bIns="45718" numCol="1" anchor="ctr">
              <a:noAutofit/>
            </a:bodyPr>
            <a:lstStyle/>
            <a:p>
              <a:endParaRPr/>
            </a:p>
          </p:txBody>
        </p:sp>
      </p:gr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iterate>
                                    <p:tmAbs val="0"/>
                                  </p:iterate>
                                  <p:childTnLst>
                                    <p:set>
                                      <p:cBhvr>
                                        <p:cTn id="6" fill="hold"/>
                                        <p:tgtEl>
                                          <p:spTgt spid="126"/>
                                        </p:tgtEl>
                                        <p:attrNameLst>
                                          <p:attrName>style.visibility</p:attrName>
                                        </p:attrNameLst>
                                      </p:cBhvr>
                                      <p:to>
                                        <p:strVal val="visible"/>
                                      </p:to>
                                    </p:set>
                                    <p:anim calcmode="lin" valueType="num">
                                      <p:cBhvr>
                                        <p:cTn id="7" dur="1000" fill="hold"/>
                                        <p:tgtEl>
                                          <p:spTgt spid="126"/>
                                        </p:tgtEl>
                                        <p:attrNameLst>
                                          <p:attrName>ppt_w</p:attrName>
                                        </p:attrNameLst>
                                      </p:cBhvr>
                                      <p:tavLst>
                                        <p:tav tm="0">
                                          <p:val>
                                            <p:fltVal val="0"/>
                                          </p:val>
                                        </p:tav>
                                        <p:tav tm="100000">
                                          <p:val>
                                            <p:strVal val="#ppt_w"/>
                                          </p:val>
                                        </p:tav>
                                      </p:tavLst>
                                    </p:anim>
                                    <p:anim calcmode="lin" valueType="num">
                                      <p:cBhvr>
                                        <p:cTn id="8" dur="1000" fill="hold"/>
                                        <p:tgtEl>
                                          <p:spTgt spid="12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 grpId="0"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Title 4"/>
          <p:cNvSpPr txBox="1">
            <a:spLocks noGrp="1"/>
          </p:cNvSpPr>
          <p:nvPr>
            <p:ph type="title"/>
          </p:nvPr>
        </p:nvSpPr>
        <p:spPr>
          <a:xfrm>
            <a:off x="415669" y="1557782"/>
            <a:ext cx="11247591" cy="1080440"/>
          </a:xfrm>
          <a:prstGeom prst="rect">
            <a:avLst/>
          </a:prstGeom>
        </p:spPr>
        <p:txBody>
          <a:bodyPr/>
          <a:lstStyle>
            <a:lvl1pPr defTabSz="804672">
              <a:lnSpc>
                <a:spcPct val="100000"/>
              </a:lnSpc>
              <a:spcBef>
                <a:spcPts val="800"/>
              </a:spcBef>
              <a:defRPr sz="2600" cap="none" spc="0">
                <a:solidFill>
                  <a:srgbClr val="00AEEF"/>
                </a:solidFill>
              </a:defRPr>
            </a:lvl1pPr>
          </a:lstStyle>
          <a:p>
            <a:r>
              <a:t>6. What do scientists call a system where living things like plants and animals exist together with non-living things like dirt, water and air?</a:t>
            </a:r>
          </a:p>
        </p:txBody>
      </p:sp>
      <p:sp>
        <p:nvSpPr>
          <p:cNvPr id="131" name="Straight Connector 15"/>
          <p:cNvSpPr/>
          <p:nvPr/>
        </p:nvSpPr>
        <p:spPr>
          <a:xfrm>
            <a:off x="135777" y="2950639"/>
            <a:ext cx="12056224" cy="1"/>
          </a:xfrm>
          <a:prstGeom prst="line">
            <a:avLst/>
          </a:prstGeom>
          <a:ln w="44450">
            <a:solidFill>
              <a:srgbClr val="00AEEF"/>
            </a:solidFill>
            <a:prstDash val="lgDash"/>
            <a:miter/>
          </a:ln>
        </p:spPr>
        <p:txBody>
          <a:bodyPr lIns="45718" tIns="45718" rIns="45718" bIns="45718"/>
          <a:lstStyle/>
          <a:p>
            <a:endParaRPr/>
          </a:p>
        </p:txBody>
      </p:sp>
      <p:sp>
        <p:nvSpPr>
          <p:cNvPr id="132" name="Ecosystem…"/>
          <p:cNvSpPr txBox="1"/>
          <p:nvPr/>
        </p:nvSpPr>
        <p:spPr>
          <a:xfrm>
            <a:off x="415669" y="3268288"/>
            <a:ext cx="6923917" cy="27377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2000" tIns="72000" rIns="72000" bIns="72000">
            <a:normAutofit/>
          </a:bodyPr>
          <a:lstStyle/>
          <a:p>
            <a:pPr marL="866809" indent="-645066" defTabSz="886967">
              <a:lnSpc>
                <a:spcPct val="90000"/>
              </a:lnSpc>
              <a:spcBef>
                <a:spcPts val="900"/>
              </a:spcBef>
              <a:buSzPct val="100000"/>
              <a:buAutoNum type="alphaLcPeriod"/>
              <a:defRPr sz="3100">
                <a:solidFill>
                  <a:srgbClr val="00AEEF"/>
                </a:solidFill>
              </a:defRPr>
            </a:pPr>
            <a:r>
              <a:t>Ecosystem </a:t>
            </a:r>
          </a:p>
          <a:p>
            <a:pPr marL="866809" indent="-645066" defTabSz="886967">
              <a:lnSpc>
                <a:spcPct val="90000"/>
              </a:lnSpc>
              <a:spcBef>
                <a:spcPts val="900"/>
              </a:spcBef>
              <a:buSzPct val="100000"/>
              <a:buAutoNum type="alphaLcPeriod"/>
              <a:defRPr sz="3100">
                <a:solidFill>
                  <a:srgbClr val="00AEEF"/>
                </a:solidFill>
              </a:defRPr>
            </a:pPr>
            <a:r>
              <a:t>Garden</a:t>
            </a:r>
          </a:p>
          <a:p>
            <a:pPr marL="866809" indent="-645066" defTabSz="886967">
              <a:lnSpc>
                <a:spcPct val="90000"/>
              </a:lnSpc>
              <a:spcBef>
                <a:spcPts val="900"/>
              </a:spcBef>
              <a:buSzPct val="100000"/>
              <a:buAutoNum type="alphaLcPeriod"/>
              <a:defRPr sz="3100">
                <a:solidFill>
                  <a:srgbClr val="00AEEF"/>
                </a:solidFill>
              </a:defRPr>
            </a:pPr>
            <a:r>
              <a:t>Planet</a:t>
            </a:r>
          </a:p>
          <a:p>
            <a:pPr marL="866809" indent="-645066" defTabSz="886967">
              <a:lnSpc>
                <a:spcPct val="90000"/>
              </a:lnSpc>
              <a:spcBef>
                <a:spcPts val="900"/>
              </a:spcBef>
              <a:buSzPct val="100000"/>
              <a:buAutoNum type="alphaLcPeriod"/>
              <a:defRPr sz="3100">
                <a:solidFill>
                  <a:srgbClr val="00AEEF"/>
                </a:solidFill>
              </a:defRPr>
            </a:pPr>
            <a:r>
              <a:t>Park</a:t>
            </a:r>
            <a:endParaRPr>
              <a:latin typeface="Calibri"/>
              <a:ea typeface="Calibri"/>
              <a:cs typeface="Calibri"/>
              <a:sym typeface="Calibri"/>
            </a:endParaRPr>
          </a:p>
          <a:p>
            <a:pPr indent="317213" defTabSz="443483">
              <a:lnSpc>
                <a:spcPct val="90000"/>
              </a:lnSpc>
              <a:defRPr sz="3100">
                <a:solidFill>
                  <a:srgbClr val="00AEEF"/>
                </a:solidFill>
                <a:uFill>
                  <a:solidFill>
                    <a:srgbClr val="000000"/>
                  </a:solidFill>
                </a:uFill>
                <a:latin typeface="Calibri"/>
                <a:ea typeface="Calibri"/>
                <a:cs typeface="Calibri"/>
                <a:sym typeface="Calibri"/>
              </a:defRPr>
            </a:pPr>
            <a:r>
              <a:t> </a:t>
            </a:r>
          </a:p>
        </p:txBody>
      </p:sp>
      <p:grpSp>
        <p:nvGrpSpPr>
          <p:cNvPr id="135" name="Group"/>
          <p:cNvGrpSpPr/>
          <p:nvPr/>
        </p:nvGrpSpPr>
        <p:grpSpPr>
          <a:xfrm>
            <a:off x="527700" y="3155049"/>
            <a:ext cx="3541361" cy="732591"/>
            <a:chOff x="-1137" y="-55938"/>
            <a:chExt cx="3541360" cy="732589"/>
          </a:xfrm>
        </p:grpSpPr>
        <p:sp>
          <p:nvSpPr>
            <p:cNvPr id="133" name="Dingbat Tick"/>
            <p:cNvSpPr/>
            <p:nvPr/>
          </p:nvSpPr>
          <p:spPr>
            <a:xfrm>
              <a:off x="2918649" y="-55938"/>
              <a:ext cx="621574" cy="590693"/>
            </a:xfrm>
            <a:custGeom>
              <a:avLst/>
              <a:gdLst/>
              <a:ahLst/>
              <a:cxnLst>
                <a:cxn ang="0">
                  <a:pos x="wd2" y="hd2"/>
                </a:cxn>
                <a:cxn ang="5400000">
                  <a:pos x="wd2" y="hd2"/>
                </a:cxn>
                <a:cxn ang="10800000">
                  <a:pos x="wd2" y="hd2"/>
                </a:cxn>
                <a:cxn ang="16200000">
                  <a:pos x="wd2" y="hd2"/>
                </a:cxn>
              </a:cxnLst>
              <a:rect l="0" t="0" r="r" b="b"/>
              <a:pathLst>
                <a:path w="21452" h="20405" extrusionOk="0">
                  <a:moveTo>
                    <a:pt x="19340" y="6"/>
                  </a:moveTo>
                  <a:cubicBezTo>
                    <a:pt x="18911" y="-308"/>
                    <a:pt x="8317" y="11620"/>
                    <a:pt x="6423" y="13985"/>
                  </a:cubicBezTo>
                  <a:cubicBezTo>
                    <a:pt x="6323" y="14108"/>
                    <a:pt x="6215" y="14226"/>
                    <a:pt x="6090" y="14370"/>
                  </a:cubicBezTo>
                  <a:cubicBezTo>
                    <a:pt x="5960" y="14216"/>
                    <a:pt x="5854" y="14096"/>
                    <a:pt x="5755" y="13971"/>
                  </a:cubicBezTo>
                  <a:cubicBezTo>
                    <a:pt x="4964" y="12967"/>
                    <a:pt x="4458" y="12167"/>
                    <a:pt x="3657" y="11171"/>
                  </a:cubicBezTo>
                  <a:cubicBezTo>
                    <a:pt x="3337" y="10773"/>
                    <a:pt x="2972" y="10410"/>
                    <a:pt x="2634" y="10026"/>
                  </a:cubicBezTo>
                  <a:cubicBezTo>
                    <a:pt x="2472" y="9843"/>
                    <a:pt x="2283" y="9849"/>
                    <a:pt x="2071" y="9915"/>
                  </a:cubicBezTo>
                  <a:cubicBezTo>
                    <a:pt x="1856" y="9981"/>
                    <a:pt x="1574" y="9982"/>
                    <a:pt x="1303" y="10152"/>
                  </a:cubicBezTo>
                  <a:cubicBezTo>
                    <a:pt x="1209" y="10262"/>
                    <a:pt x="1332" y="10438"/>
                    <a:pt x="1349" y="10609"/>
                  </a:cubicBezTo>
                  <a:cubicBezTo>
                    <a:pt x="1369" y="10821"/>
                    <a:pt x="603" y="10792"/>
                    <a:pt x="203" y="11061"/>
                  </a:cubicBezTo>
                  <a:cubicBezTo>
                    <a:pt x="111" y="11123"/>
                    <a:pt x="286" y="11375"/>
                    <a:pt x="227" y="11440"/>
                  </a:cubicBezTo>
                  <a:cubicBezTo>
                    <a:pt x="51" y="11634"/>
                    <a:pt x="-61" y="11588"/>
                    <a:pt x="36" y="11826"/>
                  </a:cubicBezTo>
                  <a:cubicBezTo>
                    <a:pt x="896" y="13941"/>
                    <a:pt x="2182" y="15733"/>
                    <a:pt x="3218" y="17879"/>
                  </a:cubicBezTo>
                  <a:cubicBezTo>
                    <a:pt x="4865" y="21292"/>
                    <a:pt x="5178" y="19166"/>
                    <a:pt x="5654" y="19575"/>
                  </a:cubicBezTo>
                  <a:cubicBezTo>
                    <a:pt x="7119" y="20836"/>
                    <a:pt x="6474" y="21179"/>
                    <a:pt x="9921" y="16770"/>
                  </a:cubicBezTo>
                  <a:cubicBezTo>
                    <a:pt x="11378" y="14721"/>
                    <a:pt x="19009" y="5203"/>
                    <a:pt x="20710" y="3334"/>
                  </a:cubicBezTo>
                  <a:cubicBezTo>
                    <a:pt x="20919" y="3106"/>
                    <a:pt x="21118" y="2879"/>
                    <a:pt x="21258" y="2594"/>
                  </a:cubicBezTo>
                  <a:cubicBezTo>
                    <a:pt x="21526" y="2050"/>
                    <a:pt x="21539" y="2066"/>
                    <a:pt x="21150" y="1624"/>
                  </a:cubicBezTo>
                  <a:cubicBezTo>
                    <a:pt x="21006" y="1461"/>
                    <a:pt x="20856" y="1427"/>
                    <a:pt x="20646" y="1437"/>
                  </a:cubicBezTo>
                  <a:cubicBezTo>
                    <a:pt x="20244" y="1456"/>
                    <a:pt x="20044" y="1227"/>
                    <a:pt x="20086" y="860"/>
                  </a:cubicBezTo>
                  <a:cubicBezTo>
                    <a:pt x="20096" y="778"/>
                    <a:pt x="20075" y="672"/>
                    <a:pt x="20023" y="612"/>
                  </a:cubicBezTo>
                  <a:cubicBezTo>
                    <a:pt x="19903" y="469"/>
                    <a:pt x="19492" y="117"/>
                    <a:pt x="19340" y="6"/>
                  </a:cubicBezTo>
                  <a:close/>
                </a:path>
              </a:pathLst>
            </a:custGeom>
            <a:solidFill>
              <a:srgbClr val="8EFA00"/>
            </a:solidFill>
            <a:ln w="12700" cap="flat">
              <a:noFill/>
              <a:miter lim="400000"/>
            </a:ln>
            <a:effectLst/>
          </p:spPr>
          <p:txBody>
            <a:bodyPr wrap="square" lIns="45718" tIns="45718" rIns="45718" bIns="45718" numCol="1" anchor="ctr">
              <a:noAutofit/>
            </a:bodyPr>
            <a:lstStyle/>
            <a:p>
              <a:endParaRPr/>
            </a:p>
          </p:txBody>
        </p:sp>
        <p:sp>
          <p:nvSpPr>
            <p:cNvPr id="134" name="Circle"/>
            <p:cNvSpPr/>
            <p:nvPr/>
          </p:nvSpPr>
          <p:spPr>
            <a:xfrm>
              <a:off x="-1137" y="55075"/>
              <a:ext cx="621574" cy="621576"/>
            </a:xfrm>
            <a:prstGeom prst="ellipse">
              <a:avLst/>
            </a:prstGeom>
            <a:noFill/>
            <a:ln w="76200" cap="flat">
              <a:solidFill>
                <a:srgbClr val="8EFA00"/>
              </a:solidFill>
              <a:prstDash val="solid"/>
              <a:miter lim="800000"/>
            </a:ln>
            <a:effectLst/>
          </p:spPr>
          <p:txBody>
            <a:bodyPr wrap="square" lIns="45718" tIns="45718" rIns="45718" bIns="45718" numCol="1" anchor="ctr">
              <a:noAutofit/>
            </a:bodyPr>
            <a:lstStyle/>
            <a:p>
              <a:endParaRPr/>
            </a:p>
          </p:txBody>
        </p:sp>
      </p:gr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iterate>
                                    <p:tmAbs val="0"/>
                                  </p:iterate>
                                  <p:childTnLst>
                                    <p:set>
                                      <p:cBhvr>
                                        <p:cTn id="6" fill="hold"/>
                                        <p:tgtEl>
                                          <p:spTgt spid="135"/>
                                        </p:tgtEl>
                                        <p:attrNameLst>
                                          <p:attrName>style.visibility</p:attrName>
                                        </p:attrNameLst>
                                      </p:cBhvr>
                                      <p:to>
                                        <p:strVal val="visible"/>
                                      </p:to>
                                    </p:set>
                                    <p:anim calcmode="lin" valueType="num">
                                      <p:cBhvr>
                                        <p:cTn id="7" dur="1000" fill="hold"/>
                                        <p:tgtEl>
                                          <p:spTgt spid="135"/>
                                        </p:tgtEl>
                                        <p:attrNameLst>
                                          <p:attrName>ppt_w</p:attrName>
                                        </p:attrNameLst>
                                      </p:cBhvr>
                                      <p:tavLst>
                                        <p:tav tm="0">
                                          <p:val>
                                            <p:fltVal val="0"/>
                                          </p:val>
                                        </p:tav>
                                        <p:tav tm="100000">
                                          <p:val>
                                            <p:strVal val="#ppt_w"/>
                                          </p:val>
                                        </p:tav>
                                      </p:tavLst>
                                    </p:anim>
                                    <p:anim calcmode="lin" valueType="num">
                                      <p:cBhvr>
                                        <p:cTn id="8" dur="1000" fill="hold"/>
                                        <p:tgtEl>
                                          <p:spTgt spid="13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 grpId="0" animBg="1" advAuto="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Title 4"/>
          <p:cNvSpPr txBox="1">
            <a:spLocks noGrp="1"/>
          </p:cNvSpPr>
          <p:nvPr>
            <p:ph type="title"/>
          </p:nvPr>
        </p:nvSpPr>
        <p:spPr>
          <a:xfrm>
            <a:off x="415669" y="1662096"/>
            <a:ext cx="11247591" cy="1087308"/>
          </a:xfrm>
          <a:prstGeom prst="rect">
            <a:avLst/>
          </a:prstGeom>
        </p:spPr>
        <p:txBody>
          <a:bodyPr/>
          <a:lstStyle>
            <a:lvl1pPr>
              <a:lnSpc>
                <a:spcPct val="100000"/>
              </a:lnSpc>
              <a:spcBef>
                <a:spcPts val="1000"/>
              </a:spcBef>
              <a:defRPr sz="2900" cap="none" spc="0"/>
            </a:lvl1pPr>
          </a:lstStyle>
          <a:p>
            <a:r>
              <a:t>7. Which of the impacts of climate change can harm children’s health?</a:t>
            </a:r>
          </a:p>
        </p:txBody>
      </p:sp>
      <p:sp>
        <p:nvSpPr>
          <p:cNvPr id="140" name="Straight Connector 13"/>
          <p:cNvSpPr/>
          <p:nvPr/>
        </p:nvSpPr>
        <p:spPr>
          <a:xfrm>
            <a:off x="135777" y="3045058"/>
            <a:ext cx="12056224" cy="1"/>
          </a:xfrm>
          <a:prstGeom prst="line">
            <a:avLst/>
          </a:prstGeom>
          <a:ln w="44450">
            <a:solidFill>
              <a:srgbClr val="FFFFFF"/>
            </a:solidFill>
            <a:prstDash val="lgDash"/>
            <a:miter/>
          </a:ln>
        </p:spPr>
        <p:txBody>
          <a:bodyPr lIns="45718" tIns="45718" rIns="45718" bIns="45718"/>
          <a:lstStyle/>
          <a:p>
            <a:endParaRPr/>
          </a:p>
        </p:txBody>
      </p:sp>
      <p:sp>
        <p:nvSpPr>
          <p:cNvPr id="141" name="Subtitle 5"/>
          <p:cNvSpPr txBox="1"/>
          <p:nvPr/>
        </p:nvSpPr>
        <p:spPr>
          <a:xfrm>
            <a:off x="415669" y="3395288"/>
            <a:ext cx="6923917" cy="27377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2000" tIns="72000" rIns="72000" bIns="72000">
            <a:normAutofit/>
          </a:bodyPr>
          <a:lstStyle/>
          <a:p>
            <a:pPr marL="866809" indent="-645066" defTabSz="886967">
              <a:lnSpc>
                <a:spcPct val="90000"/>
              </a:lnSpc>
              <a:spcBef>
                <a:spcPts val="900"/>
              </a:spcBef>
              <a:buSzPct val="100000"/>
              <a:buAutoNum type="alphaLcPeriod"/>
              <a:defRPr sz="3100">
                <a:solidFill>
                  <a:srgbClr val="FFFFFF"/>
                </a:solidFill>
              </a:defRPr>
            </a:pPr>
            <a:r>
              <a:rPr dirty="0"/>
              <a:t>Drought</a:t>
            </a:r>
          </a:p>
          <a:p>
            <a:pPr marL="866809" indent="-645066" defTabSz="886967">
              <a:lnSpc>
                <a:spcPct val="90000"/>
              </a:lnSpc>
              <a:spcBef>
                <a:spcPts val="900"/>
              </a:spcBef>
              <a:buSzPct val="100000"/>
              <a:buAutoNum type="alphaLcPeriod"/>
              <a:defRPr sz="3100">
                <a:solidFill>
                  <a:srgbClr val="FFFFFF"/>
                </a:solidFill>
              </a:defRPr>
            </a:pPr>
            <a:r>
              <a:rPr dirty="0"/>
              <a:t>Extreme weather</a:t>
            </a:r>
          </a:p>
          <a:p>
            <a:pPr marL="866809" indent="-645066" defTabSz="886967">
              <a:lnSpc>
                <a:spcPct val="90000"/>
              </a:lnSpc>
              <a:spcBef>
                <a:spcPts val="900"/>
              </a:spcBef>
              <a:buSzPct val="100000"/>
              <a:buAutoNum type="alphaLcPeriod"/>
              <a:defRPr sz="3100">
                <a:solidFill>
                  <a:srgbClr val="FFFFFF"/>
                </a:solidFill>
              </a:defRPr>
            </a:pPr>
            <a:r>
              <a:rPr dirty="0"/>
              <a:t>Warming oceans</a:t>
            </a:r>
          </a:p>
          <a:p>
            <a:pPr marL="866809" indent="-645066" defTabSz="886967">
              <a:lnSpc>
                <a:spcPct val="90000"/>
              </a:lnSpc>
              <a:spcBef>
                <a:spcPts val="900"/>
              </a:spcBef>
              <a:buSzPct val="100000"/>
              <a:buAutoNum type="alphaLcPeriod"/>
              <a:defRPr sz="3100">
                <a:solidFill>
                  <a:srgbClr val="FFFFFF"/>
                </a:solidFill>
              </a:defRPr>
            </a:pPr>
            <a:r>
              <a:rPr dirty="0"/>
              <a:t>All of the above</a:t>
            </a:r>
            <a:endParaRPr dirty="0">
              <a:latin typeface="Calibri"/>
              <a:ea typeface="Calibri"/>
              <a:cs typeface="Calibri"/>
              <a:sym typeface="Calibri"/>
            </a:endParaRPr>
          </a:p>
          <a:p>
            <a:pPr indent="317213" defTabSz="443483">
              <a:lnSpc>
                <a:spcPct val="90000"/>
              </a:lnSpc>
              <a:defRPr sz="3100">
                <a:uFill>
                  <a:solidFill>
                    <a:srgbClr val="000000"/>
                  </a:solidFill>
                </a:uFill>
                <a:latin typeface="Calibri"/>
                <a:ea typeface="Calibri"/>
                <a:cs typeface="Calibri"/>
                <a:sym typeface="Calibri"/>
              </a:defRPr>
            </a:pPr>
            <a:r>
              <a:rPr dirty="0"/>
              <a:t> </a:t>
            </a:r>
          </a:p>
        </p:txBody>
      </p:sp>
      <p:grpSp>
        <p:nvGrpSpPr>
          <p:cNvPr id="144" name="Group"/>
          <p:cNvGrpSpPr/>
          <p:nvPr/>
        </p:nvGrpSpPr>
        <p:grpSpPr>
          <a:xfrm>
            <a:off x="527526" y="4900556"/>
            <a:ext cx="4322790" cy="698868"/>
            <a:chOff x="11389" y="-159655"/>
            <a:chExt cx="4322789" cy="698866"/>
          </a:xfrm>
        </p:grpSpPr>
        <p:sp>
          <p:nvSpPr>
            <p:cNvPr id="142" name="Dingbat Tick"/>
            <p:cNvSpPr/>
            <p:nvPr/>
          </p:nvSpPr>
          <p:spPr>
            <a:xfrm>
              <a:off x="3712604" y="-159655"/>
              <a:ext cx="621574" cy="590694"/>
            </a:xfrm>
            <a:custGeom>
              <a:avLst/>
              <a:gdLst/>
              <a:ahLst/>
              <a:cxnLst>
                <a:cxn ang="0">
                  <a:pos x="wd2" y="hd2"/>
                </a:cxn>
                <a:cxn ang="5400000">
                  <a:pos x="wd2" y="hd2"/>
                </a:cxn>
                <a:cxn ang="10800000">
                  <a:pos x="wd2" y="hd2"/>
                </a:cxn>
                <a:cxn ang="16200000">
                  <a:pos x="wd2" y="hd2"/>
                </a:cxn>
              </a:cxnLst>
              <a:rect l="0" t="0" r="r" b="b"/>
              <a:pathLst>
                <a:path w="21452" h="20405" extrusionOk="0">
                  <a:moveTo>
                    <a:pt x="19340" y="6"/>
                  </a:moveTo>
                  <a:cubicBezTo>
                    <a:pt x="18911" y="-308"/>
                    <a:pt x="8317" y="11620"/>
                    <a:pt x="6423" y="13985"/>
                  </a:cubicBezTo>
                  <a:cubicBezTo>
                    <a:pt x="6323" y="14108"/>
                    <a:pt x="6215" y="14226"/>
                    <a:pt x="6090" y="14370"/>
                  </a:cubicBezTo>
                  <a:cubicBezTo>
                    <a:pt x="5960" y="14216"/>
                    <a:pt x="5854" y="14096"/>
                    <a:pt x="5755" y="13971"/>
                  </a:cubicBezTo>
                  <a:cubicBezTo>
                    <a:pt x="4964" y="12967"/>
                    <a:pt x="4458" y="12167"/>
                    <a:pt x="3657" y="11171"/>
                  </a:cubicBezTo>
                  <a:cubicBezTo>
                    <a:pt x="3337" y="10773"/>
                    <a:pt x="2972" y="10410"/>
                    <a:pt x="2634" y="10026"/>
                  </a:cubicBezTo>
                  <a:cubicBezTo>
                    <a:pt x="2472" y="9843"/>
                    <a:pt x="2283" y="9849"/>
                    <a:pt x="2071" y="9915"/>
                  </a:cubicBezTo>
                  <a:cubicBezTo>
                    <a:pt x="1856" y="9981"/>
                    <a:pt x="1574" y="9982"/>
                    <a:pt x="1303" y="10152"/>
                  </a:cubicBezTo>
                  <a:cubicBezTo>
                    <a:pt x="1209" y="10262"/>
                    <a:pt x="1332" y="10438"/>
                    <a:pt x="1349" y="10609"/>
                  </a:cubicBezTo>
                  <a:cubicBezTo>
                    <a:pt x="1369" y="10821"/>
                    <a:pt x="603" y="10792"/>
                    <a:pt x="203" y="11061"/>
                  </a:cubicBezTo>
                  <a:cubicBezTo>
                    <a:pt x="111" y="11123"/>
                    <a:pt x="286" y="11375"/>
                    <a:pt x="227" y="11440"/>
                  </a:cubicBezTo>
                  <a:cubicBezTo>
                    <a:pt x="51" y="11634"/>
                    <a:pt x="-61" y="11588"/>
                    <a:pt x="36" y="11826"/>
                  </a:cubicBezTo>
                  <a:cubicBezTo>
                    <a:pt x="896" y="13941"/>
                    <a:pt x="2182" y="15733"/>
                    <a:pt x="3218" y="17879"/>
                  </a:cubicBezTo>
                  <a:cubicBezTo>
                    <a:pt x="4865" y="21292"/>
                    <a:pt x="5178" y="19166"/>
                    <a:pt x="5654" y="19575"/>
                  </a:cubicBezTo>
                  <a:cubicBezTo>
                    <a:pt x="7119" y="20836"/>
                    <a:pt x="6474" y="21179"/>
                    <a:pt x="9921" y="16770"/>
                  </a:cubicBezTo>
                  <a:cubicBezTo>
                    <a:pt x="11378" y="14721"/>
                    <a:pt x="19009" y="5203"/>
                    <a:pt x="20710" y="3334"/>
                  </a:cubicBezTo>
                  <a:cubicBezTo>
                    <a:pt x="20919" y="3106"/>
                    <a:pt x="21118" y="2879"/>
                    <a:pt x="21258" y="2594"/>
                  </a:cubicBezTo>
                  <a:cubicBezTo>
                    <a:pt x="21526" y="2050"/>
                    <a:pt x="21539" y="2066"/>
                    <a:pt x="21150" y="1624"/>
                  </a:cubicBezTo>
                  <a:cubicBezTo>
                    <a:pt x="21006" y="1461"/>
                    <a:pt x="20856" y="1427"/>
                    <a:pt x="20646" y="1437"/>
                  </a:cubicBezTo>
                  <a:cubicBezTo>
                    <a:pt x="20244" y="1456"/>
                    <a:pt x="20044" y="1227"/>
                    <a:pt x="20086" y="860"/>
                  </a:cubicBezTo>
                  <a:cubicBezTo>
                    <a:pt x="20096" y="778"/>
                    <a:pt x="20075" y="672"/>
                    <a:pt x="20023" y="612"/>
                  </a:cubicBezTo>
                  <a:cubicBezTo>
                    <a:pt x="19903" y="469"/>
                    <a:pt x="19492" y="117"/>
                    <a:pt x="19340" y="6"/>
                  </a:cubicBezTo>
                  <a:close/>
                </a:path>
              </a:pathLst>
            </a:custGeom>
            <a:solidFill>
              <a:srgbClr val="8EFA00"/>
            </a:solidFill>
            <a:ln w="12700" cap="flat">
              <a:noFill/>
              <a:miter lim="400000"/>
            </a:ln>
            <a:effectLst/>
          </p:spPr>
          <p:txBody>
            <a:bodyPr wrap="square" lIns="45718" tIns="45718" rIns="45718" bIns="45718" numCol="1" anchor="ctr">
              <a:noAutofit/>
            </a:bodyPr>
            <a:lstStyle/>
            <a:p>
              <a:endParaRPr/>
            </a:p>
          </p:txBody>
        </p:sp>
        <p:sp>
          <p:nvSpPr>
            <p:cNvPr id="143" name="Circle"/>
            <p:cNvSpPr/>
            <p:nvPr/>
          </p:nvSpPr>
          <p:spPr>
            <a:xfrm>
              <a:off x="11389" y="-82365"/>
              <a:ext cx="621574" cy="621576"/>
            </a:xfrm>
            <a:prstGeom prst="ellipse">
              <a:avLst/>
            </a:prstGeom>
            <a:noFill/>
            <a:ln w="76200" cap="flat">
              <a:solidFill>
                <a:srgbClr val="8EFA00"/>
              </a:solidFill>
              <a:prstDash val="solid"/>
              <a:miter lim="800000"/>
            </a:ln>
            <a:effectLst/>
          </p:spPr>
          <p:txBody>
            <a:bodyPr wrap="square" lIns="45718" tIns="45718" rIns="45718" bIns="45718" numCol="1" anchor="ctr">
              <a:noAutofit/>
            </a:bodyPr>
            <a:lstStyle/>
            <a:p>
              <a:endParaRPr/>
            </a:p>
          </p:txBody>
        </p:sp>
      </p:gr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iterate>
                                    <p:tmAbs val="0"/>
                                  </p:iterate>
                                  <p:childTnLst>
                                    <p:set>
                                      <p:cBhvr>
                                        <p:cTn id="6" fill="hold"/>
                                        <p:tgtEl>
                                          <p:spTgt spid="144"/>
                                        </p:tgtEl>
                                        <p:attrNameLst>
                                          <p:attrName>style.visibility</p:attrName>
                                        </p:attrNameLst>
                                      </p:cBhvr>
                                      <p:to>
                                        <p:strVal val="visible"/>
                                      </p:to>
                                    </p:set>
                                    <p:anim calcmode="lin" valueType="num">
                                      <p:cBhvr>
                                        <p:cTn id="7" dur="1000" fill="hold"/>
                                        <p:tgtEl>
                                          <p:spTgt spid="144"/>
                                        </p:tgtEl>
                                        <p:attrNameLst>
                                          <p:attrName>ppt_w</p:attrName>
                                        </p:attrNameLst>
                                      </p:cBhvr>
                                      <p:tavLst>
                                        <p:tav tm="0">
                                          <p:val>
                                            <p:fltVal val="0"/>
                                          </p:val>
                                        </p:tav>
                                        <p:tav tm="100000">
                                          <p:val>
                                            <p:strVal val="#ppt_w"/>
                                          </p:val>
                                        </p:tav>
                                      </p:tavLst>
                                    </p:anim>
                                    <p:anim calcmode="lin" valueType="num">
                                      <p:cBhvr>
                                        <p:cTn id="8" dur="1000" fill="hold"/>
                                        <p:tgtEl>
                                          <p:spTgt spid="14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animBg="1" advAuto="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Title 4"/>
          <p:cNvSpPr txBox="1">
            <a:spLocks noGrp="1"/>
          </p:cNvSpPr>
          <p:nvPr>
            <p:ph type="title"/>
          </p:nvPr>
        </p:nvSpPr>
        <p:spPr>
          <a:xfrm>
            <a:off x="415669" y="1668022"/>
            <a:ext cx="11247591" cy="1038878"/>
          </a:xfrm>
          <a:prstGeom prst="rect">
            <a:avLst/>
          </a:prstGeom>
        </p:spPr>
        <p:txBody>
          <a:bodyPr/>
          <a:lstStyle>
            <a:lvl1pPr>
              <a:lnSpc>
                <a:spcPct val="100000"/>
              </a:lnSpc>
              <a:spcBef>
                <a:spcPts val="1000"/>
              </a:spcBef>
              <a:defRPr sz="2900" cap="none" spc="0">
                <a:solidFill>
                  <a:srgbClr val="00AEEF"/>
                </a:solidFill>
              </a:defRPr>
            </a:lvl1pPr>
          </a:lstStyle>
          <a:p>
            <a:r>
              <a:t>8. What do scientists call the gases that are heating the planet in climate change?</a:t>
            </a:r>
          </a:p>
        </p:txBody>
      </p:sp>
      <p:sp>
        <p:nvSpPr>
          <p:cNvPr id="149" name="Humidity…"/>
          <p:cNvSpPr txBox="1"/>
          <p:nvPr/>
        </p:nvSpPr>
        <p:spPr>
          <a:xfrm>
            <a:off x="415669" y="3268288"/>
            <a:ext cx="6923917" cy="27377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2000" tIns="72000" rIns="72000" bIns="72000">
            <a:normAutofit/>
          </a:bodyPr>
          <a:lstStyle/>
          <a:p>
            <a:pPr marL="866809" indent="-645066" defTabSz="886967">
              <a:lnSpc>
                <a:spcPct val="90000"/>
              </a:lnSpc>
              <a:spcBef>
                <a:spcPts val="900"/>
              </a:spcBef>
              <a:buSzPct val="100000"/>
              <a:buAutoNum type="alphaLcPeriod"/>
              <a:defRPr sz="3100">
                <a:solidFill>
                  <a:srgbClr val="00AEEF"/>
                </a:solidFill>
              </a:defRPr>
            </a:pPr>
            <a:r>
              <a:t>Humidity </a:t>
            </a:r>
          </a:p>
          <a:p>
            <a:pPr marL="866809" indent="-645066" defTabSz="886967">
              <a:lnSpc>
                <a:spcPct val="90000"/>
              </a:lnSpc>
              <a:spcBef>
                <a:spcPts val="900"/>
              </a:spcBef>
              <a:buSzPct val="100000"/>
              <a:buAutoNum type="alphaLcPeriod"/>
              <a:defRPr sz="3100">
                <a:solidFill>
                  <a:srgbClr val="00AEEF"/>
                </a:solidFill>
              </a:defRPr>
            </a:pPr>
            <a:r>
              <a:t>Rain</a:t>
            </a:r>
          </a:p>
          <a:p>
            <a:pPr marL="866809" indent="-645066" defTabSz="886967">
              <a:lnSpc>
                <a:spcPct val="90000"/>
              </a:lnSpc>
              <a:spcBef>
                <a:spcPts val="900"/>
              </a:spcBef>
              <a:buSzPct val="100000"/>
              <a:buAutoNum type="alphaLcPeriod"/>
              <a:defRPr sz="3100">
                <a:solidFill>
                  <a:srgbClr val="00AEEF"/>
                </a:solidFill>
              </a:defRPr>
            </a:pPr>
            <a:r>
              <a:t>Greenhouse gases</a:t>
            </a:r>
          </a:p>
          <a:p>
            <a:pPr marL="866809" indent="-645066" defTabSz="886967">
              <a:lnSpc>
                <a:spcPct val="90000"/>
              </a:lnSpc>
              <a:spcBef>
                <a:spcPts val="900"/>
              </a:spcBef>
              <a:buSzPct val="100000"/>
              <a:buAutoNum type="alphaLcPeriod"/>
              <a:defRPr sz="3100">
                <a:solidFill>
                  <a:srgbClr val="00AEEF"/>
                </a:solidFill>
              </a:defRPr>
            </a:pPr>
            <a:r>
              <a:t>Grey clouds</a:t>
            </a:r>
            <a:endParaRPr>
              <a:latin typeface="Calibri"/>
              <a:ea typeface="Calibri"/>
              <a:cs typeface="Calibri"/>
              <a:sym typeface="Calibri"/>
            </a:endParaRPr>
          </a:p>
          <a:p>
            <a:pPr indent="317213" defTabSz="443483">
              <a:lnSpc>
                <a:spcPct val="90000"/>
              </a:lnSpc>
              <a:defRPr sz="3100">
                <a:solidFill>
                  <a:srgbClr val="00AEEF"/>
                </a:solidFill>
                <a:uFill>
                  <a:solidFill>
                    <a:srgbClr val="000000"/>
                  </a:solidFill>
                </a:uFill>
                <a:latin typeface="Calibri"/>
                <a:ea typeface="Calibri"/>
                <a:cs typeface="Calibri"/>
                <a:sym typeface="Calibri"/>
              </a:defRPr>
            </a:pPr>
            <a:r>
              <a:t> </a:t>
            </a:r>
          </a:p>
        </p:txBody>
      </p:sp>
      <p:sp>
        <p:nvSpPr>
          <p:cNvPr id="150" name="Straight Connector 15"/>
          <p:cNvSpPr/>
          <p:nvPr/>
        </p:nvSpPr>
        <p:spPr>
          <a:xfrm>
            <a:off x="135777" y="2950639"/>
            <a:ext cx="12056224" cy="1"/>
          </a:xfrm>
          <a:prstGeom prst="line">
            <a:avLst/>
          </a:prstGeom>
          <a:ln w="44450">
            <a:solidFill>
              <a:srgbClr val="00AEEF"/>
            </a:solidFill>
            <a:prstDash val="lgDash"/>
            <a:miter/>
          </a:ln>
        </p:spPr>
        <p:txBody>
          <a:bodyPr lIns="45718" tIns="45718" rIns="45718" bIns="45718"/>
          <a:lstStyle/>
          <a:p>
            <a:endParaRPr/>
          </a:p>
        </p:txBody>
      </p:sp>
      <p:grpSp>
        <p:nvGrpSpPr>
          <p:cNvPr id="153" name="Group"/>
          <p:cNvGrpSpPr/>
          <p:nvPr/>
        </p:nvGrpSpPr>
        <p:grpSpPr>
          <a:xfrm>
            <a:off x="541537" y="4198871"/>
            <a:ext cx="4874392" cy="738238"/>
            <a:chOff x="0" y="-141713"/>
            <a:chExt cx="4874391" cy="738237"/>
          </a:xfrm>
        </p:grpSpPr>
        <p:sp>
          <p:nvSpPr>
            <p:cNvPr id="151" name="Dingbat Tick"/>
            <p:cNvSpPr/>
            <p:nvPr/>
          </p:nvSpPr>
          <p:spPr>
            <a:xfrm>
              <a:off x="4252818" y="-141713"/>
              <a:ext cx="621573" cy="590694"/>
            </a:xfrm>
            <a:custGeom>
              <a:avLst/>
              <a:gdLst/>
              <a:ahLst/>
              <a:cxnLst>
                <a:cxn ang="0">
                  <a:pos x="wd2" y="hd2"/>
                </a:cxn>
                <a:cxn ang="5400000">
                  <a:pos x="wd2" y="hd2"/>
                </a:cxn>
                <a:cxn ang="10800000">
                  <a:pos x="wd2" y="hd2"/>
                </a:cxn>
                <a:cxn ang="16200000">
                  <a:pos x="wd2" y="hd2"/>
                </a:cxn>
              </a:cxnLst>
              <a:rect l="0" t="0" r="r" b="b"/>
              <a:pathLst>
                <a:path w="21452" h="20405" extrusionOk="0">
                  <a:moveTo>
                    <a:pt x="19340" y="6"/>
                  </a:moveTo>
                  <a:cubicBezTo>
                    <a:pt x="18911" y="-308"/>
                    <a:pt x="8317" y="11620"/>
                    <a:pt x="6423" y="13985"/>
                  </a:cubicBezTo>
                  <a:cubicBezTo>
                    <a:pt x="6323" y="14108"/>
                    <a:pt x="6215" y="14226"/>
                    <a:pt x="6090" y="14370"/>
                  </a:cubicBezTo>
                  <a:cubicBezTo>
                    <a:pt x="5960" y="14216"/>
                    <a:pt x="5854" y="14096"/>
                    <a:pt x="5755" y="13971"/>
                  </a:cubicBezTo>
                  <a:cubicBezTo>
                    <a:pt x="4964" y="12967"/>
                    <a:pt x="4458" y="12167"/>
                    <a:pt x="3657" y="11171"/>
                  </a:cubicBezTo>
                  <a:cubicBezTo>
                    <a:pt x="3337" y="10773"/>
                    <a:pt x="2972" y="10410"/>
                    <a:pt x="2634" y="10026"/>
                  </a:cubicBezTo>
                  <a:cubicBezTo>
                    <a:pt x="2472" y="9843"/>
                    <a:pt x="2283" y="9849"/>
                    <a:pt x="2071" y="9915"/>
                  </a:cubicBezTo>
                  <a:cubicBezTo>
                    <a:pt x="1856" y="9981"/>
                    <a:pt x="1574" y="9982"/>
                    <a:pt x="1303" y="10152"/>
                  </a:cubicBezTo>
                  <a:cubicBezTo>
                    <a:pt x="1209" y="10262"/>
                    <a:pt x="1332" y="10438"/>
                    <a:pt x="1349" y="10609"/>
                  </a:cubicBezTo>
                  <a:cubicBezTo>
                    <a:pt x="1369" y="10821"/>
                    <a:pt x="603" y="10792"/>
                    <a:pt x="203" y="11061"/>
                  </a:cubicBezTo>
                  <a:cubicBezTo>
                    <a:pt x="111" y="11123"/>
                    <a:pt x="286" y="11375"/>
                    <a:pt x="227" y="11440"/>
                  </a:cubicBezTo>
                  <a:cubicBezTo>
                    <a:pt x="51" y="11634"/>
                    <a:pt x="-61" y="11588"/>
                    <a:pt x="36" y="11826"/>
                  </a:cubicBezTo>
                  <a:cubicBezTo>
                    <a:pt x="896" y="13941"/>
                    <a:pt x="2182" y="15733"/>
                    <a:pt x="3218" y="17879"/>
                  </a:cubicBezTo>
                  <a:cubicBezTo>
                    <a:pt x="4865" y="21292"/>
                    <a:pt x="5178" y="19166"/>
                    <a:pt x="5654" y="19575"/>
                  </a:cubicBezTo>
                  <a:cubicBezTo>
                    <a:pt x="7119" y="20836"/>
                    <a:pt x="6474" y="21179"/>
                    <a:pt x="9921" y="16770"/>
                  </a:cubicBezTo>
                  <a:cubicBezTo>
                    <a:pt x="11378" y="14721"/>
                    <a:pt x="19009" y="5203"/>
                    <a:pt x="20710" y="3334"/>
                  </a:cubicBezTo>
                  <a:cubicBezTo>
                    <a:pt x="20919" y="3106"/>
                    <a:pt x="21118" y="2879"/>
                    <a:pt x="21258" y="2594"/>
                  </a:cubicBezTo>
                  <a:cubicBezTo>
                    <a:pt x="21526" y="2050"/>
                    <a:pt x="21539" y="2066"/>
                    <a:pt x="21150" y="1624"/>
                  </a:cubicBezTo>
                  <a:cubicBezTo>
                    <a:pt x="21006" y="1461"/>
                    <a:pt x="20856" y="1427"/>
                    <a:pt x="20646" y="1437"/>
                  </a:cubicBezTo>
                  <a:cubicBezTo>
                    <a:pt x="20244" y="1456"/>
                    <a:pt x="20044" y="1227"/>
                    <a:pt x="20086" y="860"/>
                  </a:cubicBezTo>
                  <a:cubicBezTo>
                    <a:pt x="20096" y="778"/>
                    <a:pt x="20075" y="672"/>
                    <a:pt x="20023" y="612"/>
                  </a:cubicBezTo>
                  <a:cubicBezTo>
                    <a:pt x="19903" y="469"/>
                    <a:pt x="19492" y="117"/>
                    <a:pt x="19340" y="6"/>
                  </a:cubicBezTo>
                  <a:close/>
                </a:path>
              </a:pathLst>
            </a:custGeom>
            <a:solidFill>
              <a:srgbClr val="8EFA00"/>
            </a:solidFill>
            <a:ln w="12700" cap="flat">
              <a:noFill/>
              <a:miter lim="400000"/>
            </a:ln>
            <a:effectLst/>
          </p:spPr>
          <p:txBody>
            <a:bodyPr wrap="square" lIns="45718" tIns="45718" rIns="45718" bIns="45718" numCol="1" anchor="ctr">
              <a:noAutofit/>
            </a:bodyPr>
            <a:lstStyle/>
            <a:p>
              <a:endParaRPr/>
            </a:p>
          </p:txBody>
        </p:sp>
        <p:sp>
          <p:nvSpPr>
            <p:cNvPr id="152" name="Circle"/>
            <p:cNvSpPr/>
            <p:nvPr/>
          </p:nvSpPr>
          <p:spPr>
            <a:xfrm>
              <a:off x="0" y="-25052"/>
              <a:ext cx="621573" cy="621576"/>
            </a:xfrm>
            <a:prstGeom prst="ellipse">
              <a:avLst/>
            </a:prstGeom>
            <a:noFill/>
            <a:ln w="76200" cap="flat">
              <a:solidFill>
                <a:srgbClr val="8EFA00"/>
              </a:solidFill>
              <a:prstDash val="solid"/>
              <a:miter lim="800000"/>
            </a:ln>
            <a:effectLst/>
          </p:spPr>
          <p:txBody>
            <a:bodyPr wrap="square" lIns="45718" tIns="45718" rIns="45718" bIns="45718" numCol="1" anchor="ctr">
              <a:noAutofit/>
            </a:bodyPr>
            <a:lstStyle/>
            <a:p>
              <a:endParaRPr/>
            </a:p>
          </p:txBody>
        </p:sp>
      </p:gr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iterate>
                                    <p:tmAbs val="0"/>
                                  </p:iterate>
                                  <p:childTnLst>
                                    <p:set>
                                      <p:cBhvr>
                                        <p:cTn id="6" fill="hold"/>
                                        <p:tgtEl>
                                          <p:spTgt spid="153"/>
                                        </p:tgtEl>
                                        <p:attrNameLst>
                                          <p:attrName>style.visibility</p:attrName>
                                        </p:attrNameLst>
                                      </p:cBhvr>
                                      <p:to>
                                        <p:strVal val="visible"/>
                                      </p:to>
                                    </p:set>
                                    <p:anim calcmode="lin" valueType="num">
                                      <p:cBhvr>
                                        <p:cTn id="7" dur="1000" fill="hold"/>
                                        <p:tgtEl>
                                          <p:spTgt spid="153"/>
                                        </p:tgtEl>
                                        <p:attrNameLst>
                                          <p:attrName>ppt_w</p:attrName>
                                        </p:attrNameLst>
                                      </p:cBhvr>
                                      <p:tavLst>
                                        <p:tav tm="0">
                                          <p:val>
                                            <p:fltVal val="0"/>
                                          </p:val>
                                        </p:tav>
                                        <p:tav tm="100000">
                                          <p:val>
                                            <p:strVal val="#ppt_w"/>
                                          </p:val>
                                        </p:tav>
                                      </p:tavLst>
                                    </p:anim>
                                    <p:anim calcmode="lin" valueType="num">
                                      <p:cBhvr>
                                        <p:cTn id="8" dur="1000" fill="hold"/>
                                        <p:tgtEl>
                                          <p:spTgt spid="15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 grpId="0" animBg="1" advAuto="0"/>
    </p:bldLst>
  </p:timing>
</p:sld>
</file>

<file path=ppt/theme/theme1.xml><?xml version="1.0" encoding="utf-8"?>
<a:theme xmlns:a="http://schemas.openxmlformats.org/drawingml/2006/main" name="Office Theme">
  <a:themeElements>
    <a:clrScheme name="Office Theme">
      <a:dk1>
        <a:srgbClr val="000000"/>
      </a:dk1>
      <a:lt1>
        <a:srgbClr val="FFFFFF">
          <a:alpha val="97000"/>
        </a:srgbClr>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Theme">
      <a:majorFont>
        <a:latin typeface="Arial"/>
        <a:ea typeface="Arial"/>
        <a:cs typeface="Arial"/>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Theme">
      <a:majorFont>
        <a:latin typeface="Arial"/>
        <a:ea typeface="Arial"/>
        <a:cs typeface="Arial"/>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TotalTime>
  <Words>1068</Words>
  <Application>Microsoft Office PowerPoint</Application>
  <PresentationFormat>Widescreen</PresentationFormat>
  <Paragraphs>98</Paragraphs>
  <Slides>12</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Symbol</vt:lpstr>
      <vt:lpstr>Times New Roman</vt:lpstr>
      <vt:lpstr>Univers Next Pro Heavy Condensed</vt:lpstr>
      <vt:lpstr>Office Theme</vt:lpstr>
      <vt:lpstr>PowerPoint Presentation</vt:lpstr>
      <vt:lpstr>1. All of the gases on the earth make up the …</vt:lpstr>
      <vt:lpstr>2. The pattern of weather over many years is called…</vt:lpstr>
      <vt:lpstr>3. The increase in the average temperature of the earth’s atmosphere is referred to by scientists as…</vt:lpstr>
      <vt:lpstr>4. What is the name of gas released into the air when we burn coal, oil and gas for energy? </vt:lpstr>
      <vt:lpstr>5. Who is responsible for climate change?</vt:lpstr>
      <vt:lpstr>6. What do scientists call a system where living things like plants and animals exist together with non-living things like dirt, water and air?</vt:lpstr>
      <vt:lpstr>7. Which of the impacts of climate change can harm children’s health?</vt:lpstr>
      <vt:lpstr>8. What do scientists call the gases that are heating the planet in climate change?</vt:lpstr>
      <vt:lpstr>9. Which one of the activities below is an action you can take to reduce your carbon footprint?</vt:lpstr>
      <vt:lpstr>10. Which is the most important day young people can take action on climate change?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Ms Sammy</dc:creator>
  <cp:lastModifiedBy>Ms Sammy</cp:lastModifiedBy>
  <cp:revision>4</cp:revision>
  <dcterms:modified xsi:type="dcterms:W3CDTF">2020-12-09T08:23:31Z</dcterms:modified>
</cp:coreProperties>
</file>