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83"/>
  </p:normalViewPr>
  <p:slideViewPr>
    <p:cSldViewPr snapToGrid="0" snapToObjects="1">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6" name="Shape 66"/>
          <p:cNvSpPr>
            <a:spLocks noGrp="1" noRot="1" noChangeAspect="1"/>
          </p:cNvSpPr>
          <p:nvPr>
            <p:ph type="sldImg"/>
          </p:nvPr>
        </p:nvSpPr>
        <p:spPr>
          <a:xfrm>
            <a:off x="1143000" y="685800"/>
            <a:ext cx="4572000" cy="3429000"/>
          </a:xfrm>
          <a:prstGeom prst="rect">
            <a:avLst/>
          </a:prstGeom>
        </p:spPr>
        <p:txBody>
          <a:bodyPr/>
          <a:lstStyle/>
          <a:p>
            <a:endParaRPr/>
          </a:p>
        </p:txBody>
      </p:sp>
      <p:sp>
        <p:nvSpPr>
          <p:cNvPr id="67" name="Shape 6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rial"/>
      </a:defRPr>
    </a:lvl1pPr>
    <a:lvl2pPr indent="228600" latinLnBrk="0">
      <a:defRPr sz="1200">
        <a:latin typeface="+mn-lt"/>
        <a:ea typeface="+mn-ea"/>
        <a:cs typeface="+mn-cs"/>
        <a:sym typeface="Arial"/>
      </a:defRPr>
    </a:lvl2pPr>
    <a:lvl3pPr indent="457200" latinLnBrk="0">
      <a:defRPr sz="1200">
        <a:latin typeface="+mn-lt"/>
        <a:ea typeface="+mn-ea"/>
        <a:cs typeface="+mn-cs"/>
        <a:sym typeface="Arial"/>
      </a:defRPr>
    </a:lvl3pPr>
    <a:lvl4pPr indent="685800" latinLnBrk="0">
      <a:defRPr sz="1200">
        <a:latin typeface="+mn-lt"/>
        <a:ea typeface="+mn-ea"/>
        <a:cs typeface="+mn-cs"/>
        <a:sym typeface="Arial"/>
      </a:defRPr>
    </a:lvl4pPr>
    <a:lvl5pPr indent="914400" latinLnBrk="0">
      <a:defRPr sz="1200">
        <a:latin typeface="+mn-lt"/>
        <a:ea typeface="+mn-ea"/>
        <a:cs typeface="+mn-cs"/>
        <a:sym typeface="Arial"/>
      </a:defRPr>
    </a:lvl5pPr>
    <a:lvl6pPr indent="1143000" latinLnBrk="0">
      <a:defRPr sz="1200">
        <a:latin typeface="+mn-lt"/>
        <a:ea typeface="+mn-ea"/>
        <a:cs typeface="+mn-cs"/>
        <a:sym typeface="Arial"/>
      </a:defRPr>
    </a:lvl6pPr>
    <a:lvl7pPr indent="1371600" latinLnBrk="0">
      <a:defRPr sz="1200">
        <a:latin typeface="+mn-lt"/>
        <a:ea typeface="+mn-ea"/>
        <a:cs typeface="+mn-cs"/>
        <a:sym typeface="Arial"/>
      </a:defRPr>
    </a:lvl7pPr>
    <a:lvl8pPr indent="1600200" latinLnBrk="0">
      <a:defRPr sz="1200">
        <a:latin typeface="+mn-lt"/>
        <a:ea typeface="+mn-ea"/>
        <a:cs typeface="+mn-cs"/>
        <a:sym typeface="Arial"/>
      </a:defRPr>
    </a:lvl8pPr>
    <a:lvl9pPr indent="1828800" latinLnBrk="0">
      <a:defRPr sz="1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noRot="1" noChangeAspect="1"/>
          </p:cNvSpPr>
          <p:nvPr>
            <p:ph type="sldImg"/>
          </p:nvPr>
        </p:nvSpPr>
        <p:spPr>
          <a:xfrm>
            <a:off x="381000" y="685800"/>
            <a:ext cx="6096000" cy="3429000"/>
          </a:xfrm>
          <a:prstGeom prst="rect">
            <a:avLst/>
          </a:prstGeom>
        </p:spPr>
        <p:txBody>
          <a:bodyPr/>
          <a:lstStyle/>
          <a:p>
            <a:endParaRPr/>
          </a:p>
        </p:txBody>
      </p:sp>
      <p:sp>
        <p:nvSpPr>
          <p:cNvPr id="76" name="Shape 76"/>
          <p:cNvSpPr>
            <a:spLocks noGrp="1"/>
          </p:cNvSpPr>
          <p:nvPr>
            <p:ph type="body" sz="quarter" idx="1"/>
          </p:nvPr>
        </p:nvSpPr>
        <p:spPr>
          <a:prstGeom prst="rect">
            <a:avLst/>
          </a:prstGeom>
        </p:spPr>
        <p:txBody>
          <a:bodyPr/>
          <a:lstStyle/>
          <a:p>
            <a:pPr>
              <a:defRPr sz="1800" i="1">
                <a:latin typeface="Calibri"/>
                <a:ea typeface="Calibri"/>
                <a:cs typeface="Calibri"/>
                <a:sym typeface="Calibri"/>
              </a:defRPr>
            </a:pPr>
            <a:r>
              <a:t>From the story of Paddington, we know that Paddington had learned about London as a young bear because of an explorer called Montgomery Clyde. Montgomery Clyde had been sent to visit and learn about the jungle of Peru by the Geographer’s Guild of London. </a:t>
            </a:r>
            <a:endParaRPr>
              <a:latin typeface="Times New Roman"/>
              <a:ea typeface="Times New Roman"/>
              <a:cs typeface="Times New Roman"/>
              <a:sym typeface="Times New Roman"/>
            </a:endParaRPr>
          </a:p>
          <a:p>
            <a:pPr>
              <a:defRPr sz="1800" i="1">
                <a:latin typeface="Calibri"/>
                <a:ea typeface="Calibri"/>
                <a:cs typeface="Calibri"/>
                <a:sym typeface="Calibri"/>
              </a:defRPr>
            </a:pPr>
            <a:r>
              <a:t> </a:t>
            </a:r>
            <a:endParaRPr>
              <a:latin typeface="Times New Roman"/>
              <a:ea typeface="Times New Roman"/>
              <a:cs typeface="Times New Roman"/>
              <a:sym typeface="Times New Roman"/>
            </a:endParaRPr>
          </a:p>
          <a:p>
            <a:pPr>
              <a:defRPr sz="1800" i="1">
                <a:latin typeface="Calibri"/>
                <a:ea typeface="Calibri"/>
                <a:cs typeface="Calibri"/>
                <a:sym typeface="Calibri"/>
              </a:defRPr>
            </a:pPr>
            <a:r>
              <a:t>On that trip he met Paddington’s Aunt Lucy. The explorer, Mr. Clyde, wore a red explorer’s hat on his journey and gave this hat as a gift when he left Peru. This red hat is the explorer’s hat that Paddington now wears.</a:t>
            </a:r>
            <a:endParaRPr>
              <a:latin typeface="Times New Roman"/>
              <a:ea typeface="Times New Roman"/>
              <a:cs typeface="Times New Roman"/>
              <a:sym typeface="Times New Roman"/>
            </a:endParaRPr>
          </a:p>
          <a:p>
            <a:pPr>
              <a:defRPr sz="1800" i="1">
                <a:latin typeface="Calibri"/>
                <a:ea typeface="Calibri"/>
                <a:cs typeface="Calibri"/>
                <a:sym typeface="Calibri"/>
              </a:defRPr>
            </a:pPr>
            <a:r>
              <a:t> </a:t>
            </a:r>
            <a:endParaRPr>
              <a:latin typeface="Times New Roman"/>
              <a:ea typeface="Times New Roman"/>
              <a:cs typeface="Times New Roman"/>
              <a:sym typeface="Times New Roman"/>
            </a:endParaRPr>
          </a:p>
          <a:p>
            <a:pPr>
              <a:defRPr sz="1800" i="1">
                <a:latin typeface="Calibri"/>
                <a:ea typeface="Calibri"/>
                <a:cs typeface="Calibri"/>
                <a:sym typeface="Calibri"/>
              </a:defRPr>
            </a:pPr>
            <a:r>
              <a:t>We also know that Paddington is a very curious bear. In this lesson, we are going to be very curious like Paddington to learn more about climate change – what are some things that can cause the climate to change, and what are some of the effects this has on the earth and on people.</a:t>
            </a:r>
            <a:endParaRPr>
              <a:latin typeface="Times New Roman"/>
              <a:ea typeface="Times New Roman"/>
              <a:cs typeface="Times New Roman"/>
              <a:sym typeface="Times New Roman"/>
            </a:endParaRPr>
          </a:p>
          <a:p>
            <a:pPr>
              <a:defRPr sz="1800" i="1">
                <a:latin typeface="Calibri"/>
                <a:ea typeface="Calibri"/>
                <a:cs typeface="Calibri"/>
                <a:sym typeface="Calibri"/>
              </a:defRPr>
            </a:pPr>
            <a:r>
              <a:t> </a:t>
            </a:r>
            <a:endParaRPr>
              <a:latin typeface="Times New Roman"/>
              <a:ea typeface="Times New Roman"/>
              <a:cs typeface="Times New Roman"/>
              <a:sym typeface="Times New Roman"/>
            </a:endParaRPr>
          </a:p>
          <a:p>
            <a:pPr>
              <a:defRPr sz="1800" i="1">
                <a:latin typeface="Calibri"/>
                <a:ea typeface="Calibri"/>
                <a:cs typeface="Calibri"/>
                <a:sym typeface="Calibri"/>
              </a:defRPr>
            </a:pPr>
            <a:r>
              <a:t>To get ready, we must first all put on our hats to remind us that we are curious explorers. Next we will look at different areas on the earth that have unique climates – called ecosystems – to see if we can spot how they are changing.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noRot="1" noChangeAspect="1"/>
          </p:cNvSpPr>
          <p:nvPr>
            <p:ph type="sldImg"/>
          </p:nvPr>
        </p:nvSpPr>
        <p:spPr>
          <a:xfrm>
            <a:off x="381000" y="685800"/>
            <a:ext cx="6096000" cy="3429000"/>
          </a:xfrm>
          <a:prstGeom prst="rect">
            <a:avLst/>
          </a:prstGeom>
        </p:spPr>
        <p:txBody>
          <a:bodyPr/>
          <a:lstStyle/>
          <a:p>
            <a:endParaRPr/>
          </a:p>
        </p:txBody>
      </p:sp>
      <p:sp>
        <p:nvSpPr>
          <p:cNvPr id="84" name="Shape 84"/>
          <p:cNvSpPr>
            <a:spLocks noGrp="1"/>
          </p:cNvSpPr>
          <p:nvPr>
            <p:ph type="body" sz="quarter" idx="1"/>
          </p:nvPr>
        </p:nvSpPr>
        <p:spPr>
          <a:prstGeom prst="rect">
            <a:avLst/>
          </a:prstGeom>
        </p:spPr>
        <p:txBody>
          <a:bodyPr/>
          <a:lstStyle/>
          <a:p>
            <a:pPr>
              <a:defRPr sz="1800">
                <a:latin typeface="Calibri"/>
                <a:ea typeface="Calibri"/>
                <a:cs typeface="Calibri"/>
                <a:sym typeface="Calibri"/>
              </a:defRPr>
            </a:pPr>
            <a:r>
              <a:t>Introduce the idea of an ecosystem as a system of living and non-living things in a particular area. This includes all of the plants, animals and other living things that make up the communities of life in an area, plus all of the non-living material like water, rock, soil and sand. Explain that the actions of people increase global heating and that climate change can lead to changes in ecosystems that affect the living things in these systems. All of these systems eventually link to children, and their ability to grow up in a healthy environment.</a:t>
            </a:r>
            <a:r>
              <a:rPr i="1"/>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noRot="1" noChangeAspect="1"/>
          </p:cNvSpPr>
          <p:nvPr>
            <p:ph type="sldImg"/>
          </p:nvPr>
        </p:nvSpPr>
        <p:spPr>
          <a:xfrm>
            <a:off x="381000" y="685800"/>
            <a:ext cx="6096000" cy="3429000"/>
          </a:xfrm>
          <a:prstGeom prst="rect">
            <a:avLst/>
          </a:prstGeom>
        </p:spPr>
        <p:txBody>
          <a:bodyPr/>
          <a:lstStyle/>
          <a:p>
            <a:endParaRPr/>
          </a:p>
        </p:txBody>
      </p:sp>
      <p:sp>
        <p:nvSpPr>
          <p:cNvPr id="90" name="Shape 90"/>
          <p:cNvSpPr>
            <a:spLocks noGrp="1"/>
          </p:cNvSpPr>
          <p:nvPr>
            <p:ph type="body" sz="quarter" idx="1"/>
          </p:nvPr>
        </p:nvSpPr>
        <p:spPr>
          <a:prstGeom prst="rect">
            <a:avLst/>
          </a:prstGeom>
        </p:spPr>
        <p:txBody>
          <a:bodyPr/>
          <a:lstStyle/>
          <a:p>
            <a:pPr>
              <a:defRPr sz="1800">
                <a:latin typeface="Calibri"/>
                <a:ea typeface="Calibri"/>
                <a:cs typeface="Calibri"/>
                <a:sym typeface="Calibri"/>
              </a:defRPr>
            </a:pPr>
            <a:r>
              <a:t>Share that, as “Earth Explorers”, we are going to play a game called “Spot the Difference”.  Explain that in the presentation we will look at four different pictures. Each of these pictures is an ecosystem. </a:t>
            </a:r>
          </a:p>
          <a:p>
            <a:endParaRPr sz="1800">
              <a:latin typeface="Calibri"/>
              <a:ea typeface="Calibri"/>
              <a:cs typeface="Calibri"/>
              <a:sym typeface="Calibri"/>
            </a:endParaRPr>
          </a:p>
          <a:p>
            <a:pPr>
              <a:defRPr sz="1800">
                <a:latin typeface="Calibri"/>
                <a:ea typeface="Calibri"/>
                <a:cs typeface="Calibri"/>
                <a:sym typeface="Calibri"/>
              </a:defRPr>
            </a:pPr>
            <a:r>
              <a:t>Work through each of the four sets of ‘before’ and ‘after’ ecosystem pictures in the PowerPoint activity. Throughout the process of spotting the differences, prompt the children with questions related to the differences they see. For example, why do you think all the animals are gone from the image? See the Facilitator Notes for more prompts for each of these images.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noRot="1" noChangeAspect="1"/>
          </p:cNvSpPr>
          <p:nvPr>
            <p:ph type="sldImg"/>
          </p:nvPr>
        </p:nvSpPr>
        <p:spPr>
          <a:xfrm>
            <a:off x="381000" y="685800"/>
            <a:ext cx="6096000" cy="3429000"/>
          </a:xfrm>
          <a:prstGeom prst="rect">
            <a:avLst/>
          </a:prstGeom>
        </p:spPr>
        <p:txBody>
          <a:bodyPr/>
          <a:lstStyle/>
          <a:p>
            <a:endParaRPr/>
          </a:p>
        </p:txBody>
      </p:sp>
      <p:sp>
        <p:nvSpPr>
          <p:cNvPr id="105" name="Shape 105"/>
          <p:cNvSpPr>
            <a:spLocks noGrp="1"/>
          </p:cNvSpPr>
          <p:nvPr>
            <p:ph type="body" sz="quarter" idx="1"/>
          </p:nvPr>
        </p:nvSpPr>
        <p:spPr>
          <a:prstGeom prst="rect">
            <a:avLst/>
          </a:prstGeom>
        </p:spPr>
        <p:txBody>
          <a:bodyPr/>
          <a:lstStyle/>
          <a:p>
            <a:pPr>
              <a:defRPr sz="1800">
                <a:latin typeface="Calibri"/>
                <a:ea typeface="Calibri"/>
                <a:cs typeface="Calibri"/>
                <a:sym typeface="Calibri"/>
              </a:defRPr>
            </a:pPr>
            <a:r>
              <a:t>Differences: </a:t>
            </a:r>
          </a:p>
          <a:p>
            <a:pPr>
              <a:defRPr sz="1800">
                <a:latin typeface="Calibri"/>
                <a:ea typeface="Calibri"/>
                <a:cs typeface="Calibri"/>
                <a:sym typeface="Calibri"/>
              </a:defRPr>
            </a:pPr>
            <a:r>
              <a:t>Higher water level</a:t>
            </a:r>
            <a:endParaRPr>
              <a:latin typeface="Times New Roman"/>
              <a:ea typeface="Times New Roman"/>
              <a:cs typeface="Times New Roman"/>
              <a:sym typeface="Times New Roman"/>
            </a:endParaRPr>
          </a:p>
          <a:p>
            <a:pPr>
              <a:defRPr sz="1800">
                <a:latin typeface="Calibri"/>
                <a:ea typeface="Calibri"/>
                <a:cs typeface="Calibri"/>
                <a:sym typeface="Calibri"/>
              </a:defRPr>
            </a:pPr>
            <a:r>
              <a:t>Plastic and rubbish pollution</a:t>
            </a:r>
            <a:endParaRPr>
              <a:latin typeface="Times New Roman"/>
              <a:ea typeface="Times New Roman"/>
              <a:cs typeface="Times New Roman"/>
              <a:sym typeface="Times New Roman"/>
            </a:endParaRPr>
          </a:p>
          <a:p>
            <a:pPr>
              <a:defRPr sz="1800">
                <a:latin typeface="Calibri"/>
                <a:ea typeface="Calibri"/>
                <a:cs typeface="Calibri"/>
                <a:sym typeface="Calibri"/>
              </a:defRPr>
            </a:pPr>
            <a:r>
              <a:t>Fewer fish</a:t>
            </a:r>
            <a:endParaRPr>
              <a:latin typeface="Times New Roman"/>
              <a:ea typeface="Times New Roman"/>
              <a:cs typeface="Times New Roman"/>
              <a:sym typeface="Times New Roman"/>
            </a:endParaRPr>
          </a:p>
          <a:p>
            <a:pPr>
              <a:defRPr sz="1800">
                <a:latin typeface="Calibri"/>
                <a:ea typeface="Calibri"/>
                <a:cs typeface="Calibri"/>
                <a:sym typeface="Calibri"/>
              </a:defRPr>
            </a:pPr>
            <a:r>
              <a:t>Coral reefs are white (not bright colours anymore)</a:t>
            </a:r>
            <a:endParaRPr>
              <a:latin typeface="Times New Roman"/>
              <a:ea typeface="Times New Roman"/>
              <a:cs typeface="Times New Roman"/>
              <a:sym typeface="Times New Roman"/>
            </a:endParaRPr>
          </a:p>
          <a:p>
            <a:pPr>
              <a:defRPr sz="1800">
                <a:latin typeface="Calibri"/>
                <a:ea typeface="Calibri"/>
                <a:cs typeface="Calibri"/>
                <a:sym typeface="Calibri"/>
              </a:defRPr>
            </a:pPr>
            <a:r>
              <a:t>Fewer sea grasses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noRot="1" noChangeAspect="1"/>
          </p:cNvSpPr>
          <p:nvPr>
            <p:ph type="sldImg"/>
          </p:nvPr>
        </p:nvSpPr>
        <p:spPr>
          <a:xfrm>
            <a:off x="381000" y="685800"/>
            <a:ext cx="6096000" cy="3429000"/>
          </a:xfrm>
          <a:prstGeom prst="rect">
            <a:avLst/>
          </a:prstGeom>
        </p:spPr>
        <p:txBody>
          <a:bodyPr/>
          <a:lstStyle/>
          <a:p>
            <a:endParaRPr/>
          </a:p>
        </p:txBody>
      </p:sp>
      <p:sp>
        <p:nvSpPr>
          <p:cNvPr id="116" name="Shape 116"/>
          <p:cNvSpPr>
            <a:spLocks noGrp="1"/>
          </p:cNvSpPr>
          <p:nvPr>
            <p:ph type="body" sz="quarter" idx="1"/>
          </p:nvPr>
        </p:nvSpPr>
        <p:spPr>
          <a:prstGeom prst="rect">
            <a:avLst/>
          </a:prstGeom>
        </p:spPr>
        <p:txBody>
          <a:bodyPr/>
          <a:lstStyle/>
          <a:p>
            <a:pPr>
              <a:defRPr sz="1800">
                <a:latin typeface="Calibri"/>
                <a:ea typeface="Calibri"/>
                <a:cs typeface="Calibri"/>
                <a:sym typeface="Calibri"/>
              </a:defRPr>
            </a:pPr>
            <a:r>
              <a:t>Differences:</a:t>
            </a:r>
          </a:p>
          <a:p>
            <a:pPr>
              <a:defRPr sz="1800">
                <a:latin typeface="Calibri"/>
                <a:ea typeface="Calibri"/>
                <a:cs typeface="Calibri"/>
                <a:sym typeface="Calibri"/>
              </a:defRPr>
            </a:pPr>
            <a:r>
              <a:t>Sun is bigger/hotter</a:t>
            </a:r>
          </a:p>
          <a:p>
            <a:pPr>
              <a:defRPr sz="1800">
                <a:latin typeface="Calibri"/>
                <a:ea typeface="Calibri"/>
                <a:cs typeface="Calibri"/>
                <a:sym typeface="Calibri"/>
              </a:defRPr>
            </a:pPr>
            <a:r>
              <a:t>Fewer animals</a:t>
            </a:r>
            <a:endParaRPr>
              <a:latin typeface="Times New Roman"/>
              <a:ea typeface="Times New Roman"/>
              <a:cs typeface="Times New Roman"/>
              <a:sym typeface="Times New Roman"/>
            </a:endParaRPr>
          </a:p>
          <a:p>
            <a:pPr>
              <a:defRPr sz="1800">
                <a:latin typeface="Calibri"/>
                <a:ea typeface="Calibri"/>
                <a:cs typeface="Calibri"/>
                <a:sym typeface="Calibri"/>
              </a:defRPr>
            </a:pPr>
            <a:r>
              <a:t>Dried up watering hole</a:t>
            </a:r>
            <a:endParaRPr>
              <a:latin typeface="Times New Roman"/>
              <a:ea typeface="Times New Roman"/>
              <a:cs typeface="Times New Roman"/>
              <a:sym typeface="Times New Roman"/>
            </a:endParaRPr>
          </a:p>
          <a:p>
            <a:pPr>
              <a:defRPr sz="1800">
                <a:latin typeface="Calibri"/>
                <a:ea typeface="Calibri"/>
                <a:cs typeface="Calibri"/>
                <a:sym typeface="Calibri"/>
              </a:defRPr>
            </a:pPr>
            <a:r>
              <a:t>Less water underground</a:t>
            </a:r>
            <a:endParaRPr>
              <a:latin typeface="Times New Roman"/>
              <a:ea typeface="Times New Roman"/>
              <a:cs typeface="Times New Roman"/>
              <a:sym typeface="Times New Roman"/>
            </a:endParaRPr>
          </a:p>
          <a:p>
            <a:pPr>
              <a:defRPr sz="1800">
                <a:latin typeface="Calibri"/>
                <a:ea typeface="Calibri"/>
                <a:cs typeface="Calibri"/>
                <a:sym typeface="Calibri"/>
              </a:defRPr>
            </a:pPr>
            <a:r>
              <a:t>Tent gone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xfrm>
            <a:off x="381000" y="685800"/>
            <a:ext cx="6096000" cy="3429000"/>
          </a:xfrm>
          <a:prstGeom prst="rect">
            <a:avLst/>
          </a:prstGeom>
        </p:spPr>
        <p:txBody>
          <a:bodyPr/>
          <a:lstStyle/>
          <a:p>
            <a:endParaRPr/>
          </a:p>
        </p:txBody>
      </p:sp>
      <p:sp>
        <p:nvSpPr>
          <p:cNvPr id="132" name="Shape 132"/>
          <p:cNvSpPr>
            <a:spLocks noGrp="1"/>
          </p:cNvSpPr>
          <p:nvPr>
            <p:ph type="body" sz="quarter" idx="1"/>
          </p:nvPr>
        </p:nvSpPr>
        <p:spPr>
          <a:prstGeom prst="rect">
            <a:avLst/>
          </a:prstGeom>
        </p:spPr>
        <p:txBody>
          <a:bodyPr/>
          <a:lstStyle/>
          <a:p>
            <a:pPr>
              <a:defRPr sz="1800">
                <a:latin typeface="Calibri"/>
                <a:ea typeface="Calibri"/>
                <a:cs typeface="Calibri"/>
                <a:sym typeface="Calibri"/>
              </a:defRPr>
            </a:pPr>
            <a:r>
              <a:t>Differences:</a:t>
            </a:r>
          </a:p>
          <a:p>
            <a:pPr>
              <a:defRPr sz="1800">
                <a:latin typeface="Calibri"/>
                <a:ea typeface="Calibri"/>
                <a:cs typeface="Calibri"/>
                <a:sym typeface="Calibri"/>
              </a:defRPr>
            </a:pPr>
            <a:r>
              <a:t>Many of the trees cut down</a:t>
            </a:r>
            <a:endParaRPr>
              <a:latin typeface="Times New Roman"/>
              <a:ea typeface="Times New Roman"/>
              <a:cs typeface="Times New Roman"/>
              <a:sym typeface="Times New Roman"/>
            </a:endParaRPr>
          </a:p>
          <a:p>
            <a:pPr>
              <a:defRPr sz="1800">
                <a:latin typeface="Calibri"/>
                <a:ea typeface="Calibri"/>
                <a:cs typeface="Calibri"/>
                <a:sym typeface="Calibri"/>
              </a:defRPr>
            </a:pPr>
            <a:r>
              <a:t>Road in the jungle</a:t>
            </a:r>
            <a:endParaRPr>
              <a:latin typeface="Times New Roman"/>
              <a:ea typeface="Times New Roman"/>
              <a:cs typeface="Times New Roman"/>
              <a:sym typeface="Times New Roman"/>
            </a:endParaRPr>
          </a:p>
          <a:p>
            <a:pPr>
              <a:defRPr sz="1800">
                <a:latin typeface="Calibri"/>
                <a:ea typeface="Calibri"/>
                <a:cs typeface="Calibri"/>
                <a:sym typeface="Calibri"/>
              </a:defRPr>
            </a:pPr>
            <a:r>
              <a:t>Polluted water</a:t>
            </a:r>
            <a:endParaRPr>
              <a:latin typeface="Times New Roman"/>
              <a:ea typeface="Times New Roman"/>
              <a:cs typeface="Times New Roman"/>
              <a:sym typeface="Times New Roman"/>
            </a:endParaRPr>
          </a:p>
          <a:p>
            <a:pPr>
              <a:defRPr sz="1800">
                <a:latin typeface="Calibri"/>
                <a:ea typeface="Calibri"/>
                <a:cs typeface="Calibri"/>
                <a:sym typeface="Calibri"/>
              </a:defRPr>
            </a:pPr>
            <a:r>
              <a:t>A wildfire starting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noRot="1" noChangeAspect="1"/>
          </p:cNvSpPr>
          <p:nvPr>
            <p:ph type="sldImg"/>
          </p:nvPr>
        </p:nvSpPr>
        <p:spPr>
          <a:xfrm>
            <a:off x="381000" y="685800"/>
            <a:ext cx="6096000" cy="3429000"/>
          </a:xfrm>
          <a:prstGeom prst="rect">
            <a:avLst/>
          </a:prstGeom>
        </p:spPr>
        <p:txBody>
          <a:bodyPr/>
          <a:lstStyle/>
          <a:p>
            <a:endParaRPr/>
          </a:p>
        </p:txBody>
      </p:sp>
      <p:sp>
        <p:nvSpPr>
          <p:cNvPr id="150" name="Shape 150"/>
          <p:cNvSpPr>
            <a:spLocks noGrp="1"/>
          </p:cNvSpPr>
          <p:nvPr>
            <p:ph type="body" sz="quarter" idx="1"/>
          </p:nvPr>
        </p:nvSpPr>
        <p:spPr>
          <a:prstGeom prst="rect">
            <a:avLst/>
          </a:prstGeom>
        </p:spPr>
        <p:txBody>
          <a:bodyPr/>
          <a:lstStyle/>
          <a:p>
            <a:pPr>
              <a:defRPr sz="1800">
                <a:latin typeface="Calibri"/>
                <a:ea typeface="Calibri"/>
                <a:cs typeface="Calibri"/>
                <a:sym typeface="Calibri"/>
              </a:defRPr>
            </a:pPr>
            <a:r>
              <a:t>Differences:</a:t>
            </a:r>
          </a:p>
          <a:p>
            <a:pPr>
              <a:defRPr sz="1800">
                <a:latin typeface="Calibri"/>
                <a:ea typeface="Calibri"/>
                <a:cs typeface="Calibri"/>
                <a:sym typeface="Calibri"/>
              </a:defRPr>
            </a:pPr>
            <a:r>
              <a:t>Rubbish in street</a:t>
            </a:r>
            <a:endParaRPr>
              <a:latin typeface="Times New Roman"/>
              <a:ea typeface="Times New Roman"/>
              <a:cs typeface="Times New Roman"/>
              <a:sym typeface="Times New Roman"/>
            </a:endParaRPr>
          </a:p>
          <a:p>
            <a:pPr>
              <a:defRPr sz="1800">
                <a:latin typeface="Calibri"/>
                <a:ea typeface="Calibri"/>
                <a:cs typeface="Calibri"/>
                <a:sym typeface="Calibri"/>
              </a:defRPr>
            </a:pPr>
            <a:r>
              <a:t>Pollution/smog in skies</a:t>
            </a:r>
            <a:endParaRPr>
              <a:latin typeface="Times New Roman"/>
              <a:ea typeface="Times New Roman"/>
              <a:cs typeface="Times New Roman"/>
              <a:sym typeface="Times New Roman"/>
            </a:endParaRPr>
          </a:p>
          <a:p>
            <a:pPr>
              <a:defRPr sz="1800">
                <a:latin typeface="Calibri"/>
                <a:ea typeface="Calibri"/>
                <a:cs typeface="Calibri"/>
                <a:sym typeface="Calibri"/>
              </a:defRPr>
            </a:pPr>
            <a:r>
              <a:t>More cars/no bicycles</a:t>
            </a:r>
            <a:endParaRPr>
              <a:latin typeface="Times New Roman"/>
              <a:ea typeface="Times New Roman"/>
              <a:cs typeface="Times New Roman"/>
              <a:sym typeface="Times New Roman"/>
            </a:endParaRPr>
          </a:p>
          <a:p>
            <a:pPr>
              <a:defRPr sz="1800">
                <a:latin typeface="Calibri"/>
                <a:ea typeface="Calibri"/>
                <a:cs typeface="Calibri"/>
                <a:sym typeface="Calibri"/>
              </a:defRPr>
            </a:pPr>
            <a:r>
              <a:t>Fewer trees (or a park replaced by a building)</a:t>
            </a:r>
            <a:endParaRPr>
              <a:latin typeface="Times New Roman"/>
              <a:ea typeface="Times New Roman"/>
              <a:cs typeface="Times New Roman"/>
              <a:sym typeface="Times New Roman"/>
            </a:endParaRPr>
          </a:p>
          <a:p>
            <a:pPr>
              <a:defRPr sz="1800">
                <a:latin typeface="Calibri"/>
                <a:ea typeface="Calibri"/>
                <a:cs typeface="Calibri"/>
                <a:sym typeface="Calibri"/>
              </a:defRPr>
            </a:pPr>
            <a:r>
              <a:t>Bigger crowds of people</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1">
    <p:bg>
      <p:bgPr>
        <a:solidFill>
          <a:srgbClr val="FFFFFF">
            <a:alpha val="97000"/>
          </a:srgbClr>
        </a:solidFill>
        <a:effectLst/>
      </p:bgPr>
    </p:bg>
    <p:spTree>
      <p:nvGrpSpPr>
        <p:cNvPr id="1" name=""/>
        <p:cNvGrpSpPr/>
        <p:nvPr/>
      </p:nvGrpSpPr>
      <p:grpSpPr>
        <a:xfrm>
          <a:off x="0" y="0"/>
          <a:ext cx="0" cy="0"/>
          <a:chOff x="0" y="0"/>
          <a:chExt cx="0" cy="0"/>
        </a:xfrm>
      </p:grpSpPr>
      <p:pic>
        <p:nvPicPr>
          <p:cNvPr id="12" name="RS121345_27971_20190318_UK_Mill Hill_london_0258-scr.jpg" descr="RS121345_27971_20190318_UK_Mill Hill_london_0258-scr.jpg"/>
          <p:cNvPicPr>
            <a:picLocks noChangeAspect="1"/>
          </p:cNvPicPr>
          <p:nvPr/>
        </p:nvPicPr>
        <p:blipFill rotWithShape="1">
          <a:blip r:embed="rId2"/>
          <a:srcRect l="581" t="13625" b="2980"/>
          <a:stretch/>
        </p:blipFill>
        <p:spPr>
          <a:xfrm>
            <a:off x="-1" y="0"/>
            <a:ext cx="12263591" cy="6858000"/>
          </a:xfrm>
          <a:prstGeom prst="rect">
            <a:avLst/>
          </a:prstGeom>
          <a:ln w="12700">
            <a:miter lim="400000"/>
          </a:ln>
        </p:spPr>
      </p:pic>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 name="Picture 4" descr="A picture containing food&#10;&#10;Description automatically generated">
            <a:extLst>
              <a:ext uri="{FF2B5EF4-FFF2-40B4-BE49-F238E27FC236}">
                <a16:creationId xmlns:a16="http://schemas.microsoft.com/office/drawing/2014/main" id="{E958DFB9-99E3-FB4D-A3F4-C718115F8B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6933" y="0"/>
            <a:ext cx="2329988" cy="2041317"/>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2">
    <p:bg>
      <p:bgPr>
        <a:solidFill>
          <a:srgbClr val="FFFFFF">
            <a:alpha val="97000"/>
          </a:srgbClr>
        </a:solidFill>
        <a:effectLst/>
      </p:bgPr>
    </p:bg>
    <p:spTree>
      <p:nvGrpSpPr>
        <p:cNvPr id="1" name=""/>
        <p:cNvGrpSpPr/>
        <p:nvPr/>
      </p:nvGrpSpPr>
      <p:grpSpPr>
        <a:xfrm>
          <a:off x="0" y="0"/>
          <a:ext cx="0" cy="0"/>
          <a:chOff x="0" y="0"/>
          <a:chExt cx="0" cy="0"/>
        </a:xfrm>
      </p:grpSpPr>
      <p:pic>
        <p:nvPicPr>
          <p:cNvPr id="21" name="RS133025_28011_20190318_UK_Mill Hill_london_0385-scr.jpg" descr="RS133025_28011_20190318_UK_Mill Hill_london_0385-scr.jpg"/>
          <p:cNvPicPr>
            <a:picLocks noChangeAspect="1"/>
          </p:cNvPicPr>
          <p:nvPr/>
        </p:nvPicPr>
        <p:blipFill rotWithShape="1">
          <a:blip r:embed="rId2"/>
          <a:srcRect l="462" t="16069" b="335"/>
          <a:stretch/>
        </p:blipFill>
        <p:spPr>
          <a:xfrm>
            <a:off x="0" y="0"/>
            <a:ext cx="12248826" cy="6858000"/>
          </a:xfrm>
          <a:prstGeom prst="rect">
            <a:avLst/>
          </a:prstGeom>
          <a:ln w="12700">
            <a:miter lim="400000"/>
          </a:ln>
        </p:spPr>
      </p:pic>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 name="Picture 4" descr="A picture containing food&#10;&#10;Description automatically generated">
            <a:extLst>
              <a:ext uri="{FF2B5EF4-FFF2-40B4-BE49-F238E27FC236}">
                <a16:creationId xmlns:a16="http://schemas.microsoft.com/office/drawing/2014/main" id="{0CF29424-D512-9D4C-9F85-0493DEC8BD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6933" y="0"/>
            <a:ext cx="2329988" cy="2041317"/>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ontent and object 2">
    <p:bg>
      <p:bgPr>
        <a:solidFill>
          <a:srgbClr val="00AEEF"/>
        </a:solidFill>
        <a:effectLst/>
      </p:bgPr>
    </p:bg>
    <p:spTree>
      <p:nvGrpSpPr>
        <p:cNvPr id="1" name=""/>
        <p:cNvGrpSpPr/>
        <p:nvPr/>
      </p:nvGrpSpPr>
      <p:grpSpPr>
        <a:xfrm>
          <a:off x="0" y="0"/>
          <a:ext cx="0" cy="0"/>
          <a:chOff x="0" y="0"/>
          <a:chExt cx="0" cy="0"/>
        </a:xfrm>
      </p:grpSpPr>
      <p:sp>
        <p:nvSpPr>
          <p:cNvPr id="30" name="Add headline here"/>
          <p:cNvSpPr txBox="1">
            <a:spLocks noGrp="1"/>
          </p:cNvSpPr>
          <p:nvPr>
            <p:ph type="title" hasCustomPrompt="1"/>
          </p:nvPr>
        </p:nvSpPr>
        <p:spPr>
          <a:xfrm>
            <a:off x="415669" y="1098303"/>
            <a:ext cx="11247591" cy="709161"/>
          </a:xfrm>
          <a:prstGeom prst="rect">
            <a:avLst/>
          </a:prstGeom>
        </p:spPr>
        <p:txBody>
          <a:bodyPr anchor="b"/>
          <a:lstStyle>
            <a:lvl1pPr>
              <a:defRPr sz="4000" cap="all">
                <a:solidFill>
                  <a:srgbClr val="FFFFFF"/>
                </a:solidFill>
              </a:defRPr>
            </a:lvl1pPr>
          </a:lstStyle>
          <a:p>
            <a:r>
              <a:t> Add headline here</a:t>
            </a:r>
          </a:p>
        </p:txBody>
      </p:sp>
      <p:sp>
        <p:nvSpPr>
          <p:cNvPr id="31" name="Straight Connector 16"/>
          <p:cNvSpPr/>
          <p:nvPr/>
        </p:nvSpPr>
        <p:spPr>
          <a:xfrm>
            <a:off x="67888" y="2100942"/>
            <a:ext cx="12056224" cy="1"/>
          </a:xfrm>
          <a:prstGeom prst="line">
            <a:avLst/>
          </a:prstGeom>
          <a:ln w="44450">
            <a:solidFill>
              <a:srgbClr val="FFFFFF"/>
            </a:solidFill>
            <a:prstDash val="lgDash"/>
            <a:miter/>
          </a:ln>
        </p:spPr>
        <p:txBody>
          <a:bodyPr lIns="45718" tIns="45718" rIns="45718" bIns="45718"/>
          <a:lstStyle/>
          <a:p>
            <a:endParaRPr/>
          </a:p>
        </p:txBody>
      </p:sp>
      <p:sp>
        <p:nvSpPr>
          <p:cNvPr id="32" name="Body Level One…"/>
          <p:cNvSpPr txBox="1">
            <a:spLocks noGrp="1"/>
          </p:cNvSpPr>
          <p:nvPr>
            <p:ph type="body" sz="half" idx="1" hasCustomPrompt="1"/>
          </p:nvPr>
        </p:nvSpPr>
        <p:spPr>
          <a:xfrm>
            <a:off x="415669" y="2820254"/>
            <a:ext cx="6923917" cy="2737718"/>
          </a:xfrm>
          <a:prstGeom prst="rect">
            <a:avLst/>
          </a:prstGeom>
        </p:spPr>
        <p:txBody>
          <a:bodyPr lIns="72000" tIns="72000" rIns="72000" bIns="72000"/>
          <a:lstStyle>
            <a:lvl1pPr marL="342900" indent="-342900">
              <a:buClr>
                <a:srgbClr val="FFFFFF"/>
              </a:buClr>
              <a:defRPr sz="3200">
                <a:latin typeface="Univers Next Pro Heavy Condensed"/>
                <a:ea typeface="Univers Next Pro Heavy Condensed"/>
                <a:cs typeface="Univers Next Pro Heavy Condensed"/>
                <a:sym typeface="Univers Next Pro Heavy Condensed"/>
              </a:defRPr>
            </a:lvl1pPr>
            <a:lvl2pPr marL="849084" indent="-391884">
              <a:buClr>
                <a:srgbClr val="FFFFFF"/>
              </a:buClr>
              <a:defRPr sz="3200">
                <a:latin typeface="Univers Next Pro Heavy Condensed"/>
                <a:ea typeface="Univers Next Pro Heavy Condensed"/>
                <a:cs typeface="Univers Next Pro Heavy Condensed"/>
                <a:sym typeface="Univers Next Pro Heavy Condensed"/>
              </a:defRPr>
            </a:lvl2pPr>
            <a:lvl3pPr marL="1295400" indent="-381000">
              <a:buClr>
                <a:srgbClr val="FFFFFF"/>
              </a:buClr>
              <a:defRPr sz="3200">
                <a:latin typeface="Univers Next Pro Heavy Condensed"/>
                <a:ea typeface="Univers Next Pro Heavy Condensed"/>
                <a:cs typeface="Univers Next Pro Heavy Condensed"/>
                <a:sym typeface="Univers Next Pro Heavy Condensed"/>
              </a:defRPr>
            </a:lvl3pPr>
            <a:lvl4pPr marL="1828800" indent="-457200">
              <a:buClr>
                <a:srgbClr val="FFFFFF"/>
              </a:buClr>
              <a:defRPr sz="3200">
                <a:latin typeface="Univers Next Pro Heavy Condensed"/>
                <a:ea typeface="Univers Next Pro Heavy Condensed"/>
                <a:cs typeface="Univers Next Pro Heavy Condensed"/>
                <a:sym typeface="Univers Next Pro Heavy Condensed"/>
              </a:defRPr>
            </a:lvl4pPr>
            <a:lvl5pPr marL="2286000" indent="-457200">
              <a:buClr>
                <a:srgbClr val="FFFFFF"/>
              </a:buClr>
              <a:defRPr sz="3200">
                <a:latin typeface="Univers Next Pro Heavy Condensed"/>
                <a:ea typeface="Univers Next Pro Heavy Condensed"/>
                <a:cs typeface="Univers Next Pro Heavy Condensed"/>
                <a:sym typeface="Univers Next Pro Heavy Condensed"/>
              </a:defRPr>
            </a:lvl5pPr>
          </a:lstStyle>
          <a:p>
            <a:r>
              <a:t>Click to edit text</a:t>
            </a:r>
          </a:p>
          <a:p>
            <a:pPr lvl="1"/>
            <a:endParaRPr/>
          </a:p>
          <a:p>
            <a:pPr lvl="2"/>
            <a:endParaRPr/>
          </a:p>
          <a:p>
            <a:pPr lvl="3"/>
            <a:endParaRPr/>
          </a:p>
          <a:p>
            <a:pPr lvl="4"/>
            <a:endParaRPr/>
          </a:p>
        </p:txBody>
      </p:sp>
      <p:sp>
        <p:nvSpPr>
          <p:cNvPr id="33" name="Slide Number"/>
          <p:cNvSpPr txBox="1">
            <a:spLocks noGrp="1"/>
          </p:cNvSpPr>
          <p:nvPr>
            <p:ph type="sldNum" sz="quarter" idx="2"/>
          </p:nvPr>
        </p:nvSpPr>
        <p:spPr>
          <a:xfrm>
            <a:off x="480000" y="6386364"/>
            <a:ext cx="273652" cy="264251"/>
          </a:xfrm>
          <a:prstGeom prst="rect">
            <a:avLst/>
          </a:prstGeom>
        </p:spPr>
        <p:txBody>
          <a:bodyPr/>
          <a:lstStyle>
            <a:lvl1pPr algn="l">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ntent and object 8">
    <p:bg>
      <p:bgPr>
        <a:solidFill>
          <a:srgbClr val="00AEEF"/>
        </a:solidFill>
        <a:effectLst/>
      </p:bgPr>
    </p:bg>
    <p:spTree>
      <p:nvGrpSpPr>
        <p:cNvPr id="1" name=""/>
        <p:cNvGrpSpPr/>
        <p:nvPr/>
      </p:nvGrpSpPr>
      <p:grpSpPr>
        <a:xfrm>
          <a:off x="0" y="0"/>
          <a:ext cx="0" cy="0"/>
          <a:chOff x="0" y="0"/>
          <a:chExt cx="0" cy="0"/>
        </a:xfrm>
      </p:grpSpPr>
      <p:sp>
        <p:nvSpPr>
          <p:cNvPr id="40" name="Body Level One…"/>
          <p:cNvSpPr txBox="1">
            <a:spLocks noGrp="1"/>
          </p:cNvSpPr>
          <p:nvPr>
            <p:ph type="body" sz="half" idx="1" hasCustomPrompt="1"/>
          </p:nvPr>
        </p:nvSpPr>
        <p:spPr>
          <a:xfrm>
            <a:off x="433136" y="1735976"/>
            <a:ext cx="6394385" cy="3722957"/>
          </a:xfrm>
          <a:prstGeom prst="rect">
            <a:avLst/>
          </a:prstGeom>
          <a:solidFill>
            <a:srgbClr val="CCCCCC"/>
          </a:solidFill>
        </p:spPr>
        <p:txBody>
          <a:bodyPr lIns="72000" tIns="72000" rIns="72000" bIns="72000"/>
          <a:lstStyle>
            <a:lvl1pPr marL="342900" indent="-342900">
              <a:defRPr sz="3200">
                <a:latin typeface="Univers Next Pro Heavy Condensed"/>
                <a:ea typeface="Univers Next Pro Heavy Condensed"/>
                <a:cs typeface="Univers Next Pro Heavy Condensed"/>
                <a:sym typeface="Univers Next Pro Heavy Condensed"/>
              </a:defRPr>
            </a:lvl1pPr>
            <a:lvl2pPr marL="849084" indent="-391884">
              <a:defRPr sz="3200">
                <a:latin typeface="Univers Next Pro Heavy Condensed"/>
                <a:ea typeface="Univers Next Pro Heavy Condensed"/>
                <a:cs typeface="Univers Next Pro Heavy Condensed"/>
                <a:sym typeface="Univers Next Pro Heavy Condensed"/>
              </a:defRPr>
            </a:lvl2pPr>
            <a:lvl3pPr marL="1295400" indent="-381000">
              <a:defRPr sz="3200">
                <a:latin typeface="Univers Next Pro Heavy Condensed"/>
                <a:ea typeface="Univers Next Pro Heavy Condensed"/>
                <a:cs typeface="Univers Next Pro Heavy Condensed"/>
                <a:sym typeface="Univers Next Pro Heavy Condensed"/>
              </a:defRPr>
            </a:lvl3pPr>
            <a:lvl4pPr marL="1828800" indent="-457200">
              <a:defRPr sz="3200">
                <a:latin typeface="Univers Next Pro Heavy Condensed"/>
                <a:ea typeface="Univers Next Pro Heavy Condensed"/>
                <a:cs typeface="Univers Next Pro Heavy Condensed"/>
                <a:sym typeface="Univers Next Pro Heavy Condensed"/>
              </a:defRPr>
            </a:lvl4pPr>
            <a:lvl5pPr marL="2286000" indent="-457200">
              <a:defRPr sz="3200">
                <a:latin typeface="Univers Next Pro Heavy Condensed"/>
                <a:ea typeface="Univers Next Pro Heavy Condensed"/>
                <a:cs typeface="Univers Next Pro Heavy Condensed"/>
                <a:sym typeface="Univers Next Pro Heavy Condensed"/>
              </a:defRPr>
            </a:lvl5pPr>
          </a:lstStyle>
          <a:p>
            <a:r>
              <a:t>Click to edit text</a:t>
            </a:r>
          </a:p>
          <a:p>
            <a:pPr lvl="1"/>
            <a:endParaRPr/>
          </a:p>
          <a:p>
            <a:pPr lvl="2"/>
            <a:endParaRPr/>
          </a:p>
          <a:p>
            <a:pPr lvl="3"/>
            <a:endParaRPr/>
          </a:p>
          <a:p>
            <a:pPr lvl="4"/>
            <a:endParaRPr/>
          </a:p>
        </p:txBody>
      </p:sp>
      <p:sp>
        <p:nvSpPr>
          <p:cNvPr id="41" name="add headline here"/>
          <p:cNvSpPr txBox="1">
            <a:spLocks noGrp="1"/>
          </p:cNvSpPr>
          <p:nvPr>
            <p:ph type="title" hasCustomPrompt="1"/>
          </p:nvPr>
        </p:nvSpPr>
        <p:spPr>
          <a:xfrm>
            <a:off x="359999" y="261443"/>
            <a:ext cx="11247589" cy="877106"/>
          </a:xfrm>
          <a:prstGeom prst="rect">
            <a:avLst/>
          </a:prstGeom>
        </p:spPr>
        <p:txBody>
          <a:bodyPr anchor="b"/>
          <a:lstStyle>
            <a:lvl1pPr>
              <a:defRPr sz="4800" cap="all">
                <a:solidFill>
                  <a:srgbClr val="FFFFFF"/>
                </a:solidFill>
              </a:defRPr>
            </a:lvl1pPr>
          </a:lstStyle>
          <a:p>
            <a:r>
              <a:t> add headline here</a:t>
            </a:r>
          </a:p>
        </p:txBody>
      </p:sp>
      <p:sp>
        <p:nvSpPr>
          <p:cNvPr id="42" name="Slide Number"/>
          <p:cNvSpPr txBox="1">
            <a:spLocks noGrp="1"/>
          </p:cNvSpPr>
          <p:nvPr>
            <p:ph type="sldNum" sz="quarter" idx="2"/>
          </p:nvPr>
        </p:nvSpPr>
        <p:spPr>
          <a:xfrm>
            <a:off x="480000" y="6386364"/>
            <a:ext cx="273652" cy="264251"/>
          </a:xfrm>
          <a:prstGeom prst="rect">
            <a:avLst/>
          </a:prstGeom>
        </p:spPr>
        <p:txBody>
          <a:bodyPr/>
          <a:lstStyle>
            <a:lvl1pPr algn="l">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imple copy">
    <p:spTree>
      <p:nvGrpSpPr>
        <p:cNvPr id="1" name=""/>
        <p:cNvGrpSpPr/>
        <p:nvPr/>
      </p:nvGrpSpPr>
      <p:grpSpPr>
        <a:xfrm>
          <a:off x="0" y="0"/>
          <a:ext cx="0" cy="0"/>
          <a:chOff x="0" y="0"/>
          <a:chExt cx="0" cy="0"/>
        </a:xfrm>
      </p:grpSpPr>
      <p:sp>
        <p:nvSpPr>
          <p:cNvPr id="49" name="Body Level One…"/>
          <p:cNvSpPr txBox="1">
            <a:spLocks noGrp="1"/>
          </p:cNvSpPr>
          <p:nvPr>
            <p:ph type="body" idx="1" hasCustomPrompt="1"/>
          </p:nvPr>
        </p:nvSpPr>
        <p:spPr>
          <a:prstGeom prst="rect">
            <a:avLst/>
          </a:prstGeom>
        </p:spPr>
        <p:txBody>
          <a:bodyPr/>
          <a:lstStyle/>
          <a:p>
            <a:r>
              <a:t>Click to add engaging text</a:t>
            </a:r>
          </a:p>
          <a:p>
            <a:pPr lvl="1"/>
            <a:endParaRPr/>
          </a:p>
          <a:p>
            <a:pPr lvl="2"/>
            <a:endParaRPr/>
          </a:p>
          <a:p>
            <a:pPr lvl="3"/>
            <a:endParaRPr/>
          </a:p>
          <a:p>
            <a:pPr lvl="4"/>
            <a:endParaRPr/>
          </a:p>
        </p:txBody>
      </p:sp>
      <p:sp>
        <p:nvSpPr>
          <p:cNvPr id="50" name="ADD HEADLINE HERE"/>
          <p:cNvSpPr txBox="1">
            <a:spLocks noGrp="1"/>
          </p:cNvSpPr>
          <p:nvPr>
            <p:ph type="title" hasCustomPrompt="1"/>
          </p:nvPr>
        </p:nvSpPr>
        <p:spPr>
          <a:prstGeom prst="rect">
            <a:avLst/>
          </a:prstGeom>
        </p:spPr>
        <p:txBody>
          <a:bodyPr/>
          <a:lstStyle/>
          <a:p>
            <a:r>
              <a:t>ADD HEADLINE HERE</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1_Any questions">
    <p:bg>
      <p:bgPr>
        <a:solidFill>
          <a:srgbClr val="FFFFFF">
            <a:alpha val="97000"/>
          </a:srgbClr>
        </a:solidFill>
        <a:effectLst/>
      </p:bgPr>
    </p:bg>
    <p:spTree>
      <p:nvGrpSpPr>
        <p:cNvPr id="1" name=""/>
        <p:cNvGrpSpPr/>
        <p:nvPr/>
      </p:nvGrpSpPr>
      <p:grpSpPr>
        <a:xfrm>
          <a:off x="0" y="0"/>
          <a:ext cx="0" cy="0"/>
          <a:chOff x="0" y="0"/>
          <a:chExt cx="0" cy="0"/>
        </a:xfrm>
      </p:grpSpPr>
      <p:pic>
        <p:nvPicPr>
          <p:cNvPr id="58" name="RS124260_23769_201808291035_Scotland_6775-scr.JPG" descr="RS124260_23769_201808291035_Scotland_6775-scr.JPG"/>
          <p:cNvPicPr>
            <a:picLocks noChangeAspect="1"/>
          </p:cNvPicPr>
          <p:nvPr/>
        </p:nvPicPr>
        <p:blipFill rotWithShape="1">
          <a:blip r:embed="rId2"/>
          <a:srcRect l="436" t="15784" b="578"/>
          <a:stretch/>
        </p:blipFill>
        <p:spPr>
          <a:xfrm>
            <a:off x="-1" y="1"/>
            <a:ext cx="12245653" cy="6858000"/>
          </a:xfrm>
          <a:prstGeom prst="rect">
            <a:avLst/>
          </a:prstGeom>
          <a:ln w="12700">
            <a:miter lim="400000"/>
          </a:ln>
        </p:spPr>
      </p:pic>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 name="Picture 4" descr="A picture containing food&#10;&#10;Description automatically generated">
            <a:extLst>
              <a:ext uri="{FF2B5EF4-FFF2-40B4-BE49-F238E27FC236}">
                <a16:creationId xmlns:a16="http://schemas.microsoft.com/office/drawing/2014/main" id="{7F8A5637-0192-3C4D-8982-067D3B51B7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6933" y="0"/>
            <a:ext cx="2329988" cy="2041317"/>
          </a:xfrm>
          <a:prstGeom prst="rect">
            <a:avLst/>
          </a:prstGeom>
        </p:spPr>
      </p:pic>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UUK_WIDE_FECright_blue_rgb copy.jpg" descr="UUK_WIDE_FECright_blue_rgb copy.jpg"/>
          <p:cNvPicPr>
            <a:picLocks noChangeAspect="1"/>
          </p:cNvPicPr>
          <p:nvPr/>
        </p:nvPicPr>
        <p:blipFill>
          <a:blip r:embed="rId8"/>
          <a:stretch>
            <a:fillRect/>
          </a:stretch>
        </p:blipFill>
        <p:spPr>
          <a:xfrm>
            <a:off x="7112000" y="5996149"/>
            <a:ext cx="5080000" cy="861855"/>
          </a:xfrm>
          <a:prstGeom prst="rect">
            <a:avLst/>
          </a:prstGeom>
          <a:ln w="12700">
            <a:miter lim="400000"/>
          </a:ln>
        </p:spPr>
      </p:pic>
      <p:sp>
        <p:nvSpPr>
          <p:cNvPr id="3" name="Body Level One…"/>
          <p:cNvSpPr txBox="1">
            <a:spLocks noGrp="1"/>
          </p:cNvSpPr>
          <p:nvPr>
            <p:ph type="body" idx="1" hasCustomPrompt="1"/>
          </p:nvPr>
        </p:nvSpPr>
        <p:spPr>
          <a:xfrm>
            <a:off x="687387" y="1600221"/>
            <a:ext cx="10858501" cy="4092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Click to add engaging text</a:t>
            </a:r>
          </a:p>
          <a:p>
            <a:pPr lvl="1"/>
            <a:endParaRPr/>
          </a:p>
          <a:p>
            <a:pPr lvl="2"/>
            <a:endParaRPr/>
          </a:p>
          <a:p>
            <a:pPr lvl="3"/>
            <a:endParaRPr/>
          </a:p>
          <a:p>
            <a:pPr lvl="4"/>
            <a:endParaRPr/>
          </a:p>
        </p:txBody>
      </p:sp>
      <p:sp>
        <p:nvSpPr>
          <p:cNvPr id="4" name="ADD HEADLINE HERE"/>
          <p:cNvSpPr txBox="1">
            <a:spLocks noGrp="1"/>
          </p:cNvSpPr>
          <p:nvPr>
            <p:ph type="title" hasCustomPrompt="1"/>
          </p:nvPr>
        </p:nvSpPr>
        <p:spPr>
          <a:xfrm>
            <a:off x="687387" y="612257"/>
            <a:ext cx="10858501" cy="8163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ADD HEADLINE HERE</a:t>
            </a:r>
          </a:p>
        </p:txBody>
      </p:sp>
      <p:sp>
        <p:nvSpPr>
          <p:cNvPr id="5" name="Slide Number"/>
          <p:cNvSpPr txBox="1">
            <a:spLocks noGrp="1"/>
          </p:cNvSpPr>
          <p:nvPr>
            <p:ph type="sldNum" sz="quarter" idx="2"/>
          </p:nvPr>
        </p:nvSpPr>
        <p:spPr>
          <a:xfrm>
            <a:off x="8463948" y="6224225"/>
            <a:ext cx="273652" cy="264251"/>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txStyles>
    <p:titleStyle>
      <a:lvl1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n-lt"/>
          <a:ea typeface="+mn-ea"/>
          <a:cs typeface="+mn-cs"/>
          <a:sym typeface="Arial"/>
        </a:defRPr>
      </a:lvl1pPr>
      <a:lvl2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n-lt"/>
          <a:ea typeface="+mn-ea"/>
          <a:cs typeface="+mn-cs"/>
          <a:sym typeface="Arial"/>
        </a:defRPr>
      </a:lvl2pPr>
      <a:lvl3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n-lt"/>
          <a:ea typeface="+mn-ea"/>
          <a:cs typeface="+mn-cs"/>
          <a:sym typeface="Arial"/>
        </a:defRPr>
      </a:lvl3pPr>
      <a:lvl4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n-lt"/>
          <a:ea typeface="+mn-ea"/>
          <a:cs typeface="+mn-cs"/>
          <a:sym typeface="Arial"/>
        </a:defRPr>
      </a:lvl4pPr>
      <a:lvl5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n-lt"/>
          <a:ea typeface="+mn-ea"/>
          <a:cs typeface="+mn-cs"/>
          <a:sym typeface="Arial"/>
        </a:defRPr>
      </a:lvl5pPr>
      <a:lvl6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n-lt"/>
          <a:ea typeface="+mn-ea"/>
          <a:cs typeface="+mn-cs"/>
          <a:sym typeface="Arial"/>
        </a:defRPr>
      </a:lvl6pPr>
      <a:lvl7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n-lt"/>
          <a:ea typeface="+mn-ea"/>
          <a:cs typeface="+mn-cs"/>
          <a:sym typeface="Arial"/>
        </a:defRPr>
      </a:lvl7pPr>
      <a:lvl8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n-lt"/>
          <a:ea typeface="+mn-ea"/>
          <a:cs typeface="+mn-cs"/>
          <a:sym typeface="Arial"/>
        </a:defRPr>
      </a:lvl8pPr>
      <a:lvl9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n-lt"/>
          <a:ea typeface="+mn-ea"/>
          <a:cs typeface="+mn-cs"/>
          <a:sym typeface="Arial"/>
        </a:defRPr>
      </a:lvl9pPr>
    </p:titleStyle>
    <p:bodyStyle>
      <a:lvl1pPr marL="457200" marR="0" indent="-4572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n-lt"/>
          <a:ea typeface="+mn-ea"/>
          <a:cs typeface="+mn-cs"/>
          <a:sym typeface="Arial"/>
        </a:defRPr>
      </a:lvl1pPr>
      <a:lvl2pPr marL="857250" marR="0" indent="-40005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n-lt"/>
          <a:ea typeface="+mn-ea"/>
          <a:cs typeface="+mn-cs"/>
          <a:sym typeface="Arial"/>
        </a:defRPr>
      </a:lvl2pPr>
      <a:lvl3pPr marL="1234438" marR="0" indent="-320038"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n-lt"/>
          <a:ea typeface="+mn-ea"/>
          <a:cs typeface="+mn-cs"/>
          <a:sym typeface="Arial"/>
        </a:defRPr>
      </a:lvl3pPr>
      <a:lvl4pPr marL="1727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n-lt"/>
          <a:ea typeface="+mn-ea"/>
          <a:cs typeface="+mn-cs"/>
          <a:sym typeface="Arial"/>
        </a:defRPr>
      </a:lvl4pPr>
      <a:lvl5pPr marL="2273300" marR="0" indent="-4445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n-lt"/>
          <a:ea typeface="+mn-ea"/>
          <a:cs typeface="+mn-cs"/>
          <a:sym typeface="Arial"/>
        </a:defRPr>
      </a:lvl5pPr>
      <a:lvl6pPr marL="26416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n-lt"/>
          <a:ea typeface="+mn-ea"/>
          <a:cs typeface="+mn-cs"/>
          <a:sym typeface="Arial"/>
        </a:defRPr>
      </a:lvl6pPr>
      <a:lvl7pPr marL="30988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n-lt"/>
          <a:ea typeface="+mn-ea"/>
          <a:cs typeface="+mn-cs"/>
          <a:sym typeface="Arial"/>
        </a:defRPr>
      </a:lvl7pPr>
      <a:lvl8pPr marL="35560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n-lt"/>
          <a:ea typeface="+mn-ea"/>
          <a:cs typeface="+mn-cs"/>
          <a:sym typeface="Arial"/>
        </a:defRPr>
      </a:lvl8pPr>
      <a:lvl9pPr marL="4013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Unicef/Dawe"/>
          <p:cNvSpPr txBox="1"/>
          <p:nvPr/>
        </p:nvSpPr>
        <p:spPr>
          <a:xfrm>
            <a:off x="6011848" y="6509373"/>
            <a:ext cx="6038882" cy="264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200">
                <a:solidFill>
                  <a:srgbClr val="FFFFFF"/>
                </a:solidFill>
              </a:defRPr>
            </a:lvl1pPr>
          </a:lstStyle>
          <a:p>
            <a:r>
              <a:t>Child enjoying Unicef's Child Friendly Cities &amp; Communities programme. © Unicef/Dawe</a:t>
            </a:r>
          </a:p>
        </p:txBody>
      </p:sp>
      <p:sp>
        <p:nvSpPr>
          <p:cNvPr id="70" name="Rectangle"/>
          <p:cNvSpPr/>
          <p:nvPr/>
        </p:nvSpPr>
        <p:spPr>
          <a:xfrm>
            <a:off x="-5536" y="5337400"/>
            <a:ext cx="5655705" cy="783486"/>
          </a:xfrm>
          <a:prstGeom prst="rect">
            <a:avLst/>
          </a:prstGeom>
          <a:solidFill>
            <a:srgbClr val="000000"/>
          </a:solidFill>
          <a:ln w="12700">
            <a:miter lim="400000"/>
          </a:ln>
        </p:spPr>
        <p:txBody>
          <a:bodyPr lIns="45718" tIns="45718" rIns="45718" bIns="45718" anchor="ctr"/>
          <a:lstStyle/>
          <a:p>
            <a:endParaRPr/>
          </a:p>
        </p:txBody>
      </p:sp>
      <p:sp>
        <p:nvSpPr>
          <p:cNvPr id="71" name="Part 1A: Climate Change Quiz"/>
          <p:cNvSpPr txBox="1"/>
          <p:nvPr/>
        </p:nvSpPr>
        <p:spPr>
          <a:xfrm>
            <a:off x="74116" y="5350100"/>
            <a:ext cx="8088859" cy="7834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14300" tIns="114300" rIns="114300" bIns="114300">
            <a:spAutoFit/>
          </a:bodyPr>
          <a:lstStyle>
            <a:lvl1pPr indent="88900">
              <a:lnSpc>
                <a:spcPct val="90000"/>
              </a:lnSpc>
              <a:defRPr sz="4000" b="1" cap="all" spc="250">
                <a:solidFill>
                  <a:srgbClr val="FFFFFF"/>
                </a:solidFill>
              </a:defRPr>
            </a:lvl1pPr>
          </a:lstStyle>
          <a:p>
            <a:r>
              <a:t>Earth explorer</a:t>
            </a:r>
          </a:p>
        </p:txBody>
      </p:sp>
      <p:grpSp>
        <p:nvGrpSpPr>
          <p:cNvPr id="74" name="Group"/>
          <p:cNvGrpSpPr/>
          <p:nvPr/>
        </p:nvGrpSpPr>
        <p:grpSpPr>
          <a:xfrm>
            <a:off x="-26791" y="4580462"/>
            <a:ext cx="3703737" cy="783485"/>
            <a:chOff x="0" y="0"/>
            <a:chExt cx="3703736" cy="783483"/>
          </a:xfrm>
        </p:grpSpPr>
        <p:sp>
          <p:nvSpPr>
            <p:cNvPr id="72" name="Rectangle"/>
            <p:cNvSpPr/>
            <p:nvPr/>
          </p:nvSpPr>
          <p:spPr>
            <a:xfrm>
              <a:off x="0" y="0"/>
              <a:ext cx="3575302" cy="758886"/>
            </a:xfrm>
            <a:prstGeom prst="rect">
              <a:avLst/>
            </a:prstGeom>
            <a:solidFill>
              <a:srgbClr val="00AEEF"/>
            </a:solidFill>
            <a:ln w="12700" cap="flat">
              <a:noFill/>
              <a:miter lim="400000"/>
            </a:ln>
            <a:effectLst/>
          </p:spPr>
          <p:txBody>
            <a:bodyPr wrap="square" lIns="45718" tIns="45718" rIns="45718" bIns="45718" numCol="1" anchor="ctr">
              <a:noAutofit/>
            </a:bodyPr>
            <a:lstStyle/>
            <a:p>
              <a:endParaRPr/>
            </a:p>
          </p:txBody>
        </p:sp>
        <p:sp>
          <p:nvSpPr>
            <p:cNvPr id="73" name="ACTIVITY 1"/>
            <p:cNvSpPr txBox="1"/>
            <p:nvPr/>
          </p:nvSpPr>
          <p:spPr>
            <a:xfrm>
              <a:off x="128445" y="2"/>
              <a:ext cx="3575292" cy="78348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14300" tIns="114300" rIns="114300" bIns="114300" numCol="1" anchor="t">
              <a:spAutoFit/>
            </a:bodyPr>
            <a:lstStyle>
              <a:lvl1pPr indent="88900">
                <a:lnSpc>
                  <a:spcPct val="90000"/>
                </a:lnSpc>
                <a:defRPr sz="4000" b="1" cap="all" spc="250">
                  <a:solidFill>
                    <a:srgbClr val="FFFFFF"/>
                  </a:solidFill>
                </a:defRPr>
              </a:lvl1pPr>
            </a:lstStyle>
            <a:p>
              <a:r>
                <a:t>ACTIVITY 4</a:t>
              </a:r>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 All of the living and non-living things in an area including plants, animals and other living things that make up the communities of life; plus all of the non-living material like water, rock, soil and sand."/>
          <p:cNvSpPr txBox="1">
            <a:spLocks noGrp="1"/>
          </p:cNvSpPr>
          <p:nvPr>
            <p:ph type="body" sz="quarter" idx="1"/>
          </p:nvPr>
        </p:nvSpPr>
        <p:spPr>
          <a:xfrm>
            <a:off x="433136" y="2639086"/>
            <a:ext cx="5727525" cy="2778506"/>
          </a:xfrm>
          <a:prstGeom prst="rect">
            <a:avLst/>
          </a:prstGeom>
          <a:noFill/>
        </p:spPr>
        <p:txBody>
          <a:bodyPr/>
          <a:lstStyle>
            <a:lvl1pPr marL="0" indent="0">
              <a:lnSpc>
                <a:spcPct val="110000"/>
              </a:lnSpc>
              <a:buSzTx/>
              <a:buNone/>
              <a:defRPr sz="2600">
                <a:solidFill>
                  <a:srgbClr val="FFFFFF"/>
                </a:solidFill>
                <a:latin typeface="+mn-lt"/>
                <a:ea typeface="+mn-ea"/>
                <a:cs typeface="+mn-cs"/>
                <a:sym typeface="Arial"/>
              </a:defRPr>
            </a:lvl1pPr>
          </a:lstStyle>
          <a:p>
            <a:r>
              <a:t>All of the living and non-living things in an area including plants, animals and other living things that make up the communities of life; plus all of the non-living material like water, rock, soil and sand. </a:t>
            </a:r>
          </a:p>
        </p:txBody>
      </p:sp>
      <p:sp>
        <p:nvSpPr>
          <p:cNvPr id="79" name="Title 1"/>
          <p:cNvSpPr txBox="1">
            <a:spLocks noGrp="1"/>
          </p:cNvSpPr>
          <p:nvPr>
            <p:ph type="title"/>
          </p:nvPr>
        </p:nvSpPr>
        <p:spPr>
          <a:xfrm>
            <a:off x="410797" y="1164554"/>
            <a:ext cx="11247594" cy="877106"/>
          </a:xfrm>
          <a:prstGeom prst="rect">
            <a:avLst/>
          </a:prstGeom>
        </p:spPr>
        <p:txBody>
          <a:bodyPr/>
          <a:lstStyle>
            <a:lvl1pPr>
              <a:defRPr spc="200"/>
            </a:lvl1pPr>
          </a:lstStyle>
          <a:p>
            <a:r>
              <a:t>ECOSYSTEM</a:t>
            </a:r>
          </a:p>
        </p:txBody>
      </p:sp>
      <p:sp>
        <p:nvSpPr>
          <p:cNvPr id="80" name="Straight Connector 14"/>
          <p:cNvSpPr/>
          <p:nvPr/>
        </p:nvSpPr>
        <p:spPr>
          <a:xfrm>
            <a:off x="540250" y="2300862"/>
            <a:ext cx="5313747" cy="1"/>
          </a:xfrm>
          <a:prstGeom prst="line">
            <a:avLst/>
          </a:prstGeom>
          <a:ln w="44450">
            <a:solidFill>
              <a:srgbClr val="FFFFFF"/>
            </a:solidFill>
            <a:prstDash val="lgDash"/>
            <a:miter/>
          </a:ln>
        </p:spPr>
        <p:txBody>
          <a:bodyPr lIns="45718" tIns="45718" rIns="45718" bIns="45718"/>
          <a:lstStyle/>
          <a:p>
            <a:endParaRPr/>
          </a:p>
        </p:txBody>
      </p:sp>
      <p:pic>
        <p:nvPicPr>
          <p:cNvPr id="81" name="Image" descr="Image"/>
          <p:cNvPicPr>
            <a:picLocks noChangeAspect="1"/>
          </p:cNvPicPr>
          <p:nvPr/>
        </p:nvPicPr>
        <p:blipFill>
          <a:blip r:embed="rId3"/>
          <a:stretch>
            <a:fillRect/>
          </a:stretch>
        </p:blipFill>
        <p:spPr>
          <a:xfrm>
            <a:off x="6489037" y="464683"/>
            <a:ext cx="5169354" cy="5411107"/>
          </a:xfrm>
          <a:prstGeom prst="rect">
            <a:avLst/>
          </a:prstGeom>
          <a:ln w="12700">
            <a:miter lim="400000"/>
          </a:ln>
        </p:spPr>
      </p:pic>
      <p:pic>
        <p:nvPicPr>
          <p:cNvPr id="3" name="Picture 2" descr="A close up of a logo&#10;&#10;Description automatically generated">
            <a:extLst>
              <a:ext uri="{FF2B5EF4-FFF2-40B4-BE49-F238E27FC236}">
                <a16:creationId xmlns:a16="http://schemas.microsoft.com/office/drawing/2014/main" id="{F53AA155-3ABE-0242-8524-99A85D2C5C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3388" y="6197801"/>
            <a:ext cx="3908612" cy="660199"/>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 name="Rectangle"/>
          <p:cNvSpPr/>
          <p:nvPr/>
        </p:nvSpPr>
        <p:spPr>
          <a:xfrm>
            <a:off x="2013941" y="2915834"/>
            <a:ext cx="8164116" cy="1026333"/>
          </a:xfrm>
          <a:prstGeom prst="rect">
            <a:avLst/>
          </a:prstGeom>
          <a:solidFill>
            <a:srgbClr val="00AEEF"/>
          </a:solidFill>
          <a:ln w="12700">
            <a:miter lim="400000"/>
          </a:ln>
        </p:spPr>
        <p:txBody>
          <a:bodyPr lIns="45718" tIns="45718" rIns="45718" bIns="45718" anchor="ctr"/>
          <a:lstStyle/>
          <a:p>
            <a:endParaRPr/>
          </a:p>
        </p:txBody>
      </p:sp>
      <p:sp>
        <p:nvSpPr>
          <p:cNvPr id="87" name="Part 2A: It’s My Right – Activity Quiz"/>
          <p:cNvSpPr txBox="1"/>
          <p:nvPr/>
        </p:nvSpPr>
        <p:spPr>
          <a:xfrm>
            <a:off x="2015114" y="3000821"/>
            <a:ext cx="8161771" cy="9071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14300" tIns="114300" rIns="114300" bIns="114300">
            <a:spAutoFit/>
          </a:bodyPr>
          <a:lstStyle>
            <a:lvl1pPr indent="88900" algn="ctr">
              <a:lnSpc>
                <a:spcPct val="90000"/>
              </a:lnSpc>
              <a:defRPr sz="4800" b="1" cap="all" spc="298">
                <a:solidFill>
                  <a:srgbClr val="FFFFFF"/>
                </a:solidFill>
              </a:defRPr>
            </a:lvl1pPr>
          </a:lstStyle>
          <a:p>
            <a:r>
              <a:t>Spot the difference</a:t>
            </a:r>
          </a:p>
        </p:txBody>
      </p:sp>
      <p:pic>
        <p:nvPicPr>
          <p:cNvPr id="5" name="Picture 4" descr="A picture containing food&#10;&#10;Description automatically generated">
            <a:extLst>
              <a:ext uri="{FF2B5EF4-FFF2-40B4-BE49-F238E27FC236}">
                <a16:creationId xmlns:a16="http://schemas.microsoft.com/office/drawing/2014/main" id="{DA3792B1-77D3-E44A-B137-C08EC4D37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6933" y="0"/>
            <a:ext cx="2329988" cy="2041317"/>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1-coral reef@3x.jpg" descr="1-coral reef@3x.jpg"/>
          <p:cNvPicPr>
            <a:picLocks noChangeAspect="1"/>
          </p:cNvPicPr>
          <p:nvPr/>
        </p:nvPicPr>
        <p:blipFill>
          <a:blip r:embed="rId3"/>
          <a:stretch>
            <a:fillRect/>
          </a:stretch>
        </p:blipFill>
        <p:spPr>
          <a:xfrm>
            <a:off x="-3" y="5387"/>
            <a:ext cx="12192004" cy="6847228"/>
          </a:xfrm>
          <a:prstGeom prst="rect">
            <a:avLst/>
          </a:prstGeom>
          <a:ln w="12700">
            <a:miter lim="400000"/>
          </a:ln>
        </p:spPr>
      </p:pic>
      <p:grpSp>
        <p:nvGrpSpPr>
          <p:cNvPr id="102" name="Group"/>
          <p:cNvGrpSpPr/>
          <p:nvPr/>
        </p:nvGrpSpPr>
        <p:grpSpPr>
          <a:xfrm>
            <a:off x="-254646" y="259018"/>
            <a:ext cx="5636275" cy="6390457"/>
            <a:chOff x="-1" y="0"/>
            <a:chExt cx="5636273" cy="6390455"/>
          </a:xfrm>
        </p:grpSpPr>
        <p:sp>
          <p:nvSpPr>
            <p:cNvPr id="93" name="Oval"/>
            <p:cNvSpPr/>
            <p:nvPr/>
          </p:nvSpPr>
          <p:spPr>
            <a:xfrm>
              <a:off x="4584872" y="5257737"/>
              <a:ext cx="1051401" cy="988646"/>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94" name="Oval"/>
            <p:cNvSpPr/>
            <p:nvPr/>
          </p:nvSpPr>
          <p:spPr>
            <a:xfrm>
              <a:off x="2034243" y="2099034"/>
              <a:ext cx="1448061" cy="1114577"/>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95" name="Oval"/>
            <p:cNvSpPr/>
            <p:nvPr/>
          </p:nvSpPr>
          <p:spPr>
            <a:xfrm>
              <a:off x="734641" y="3410828"/>
              <a:ext cx="1121291" cy="864345"/>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96" name="Oval"/>
            <p:cNvSpPr/>
            <p:nvPr/>
          </p:nvSpPr>
          <p:spPr>
            <a:xfrm>
              <a:off x="3739878" y="-1"/>
              <a:ext cx="1448063" cy="1361631"/>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97" name="Oval"/>
            <p:cNvSpPr/>
            <p:nvPr/>
          </p:nvSpPr>
          <p:spPr>
            <a:xfrm>
              <a:off x="-2" y="3194459"/>
              <a:ext cx="4183229" cy="3195997"/>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98" name="Oval"/>
            <p:cNvSpPr/>
            <p:nvPr/>
          </p:nvSpPr>
          <p:spPr>
            <a:xfrm>
              <a:off x="3500198" y="2335128"/>
              <a:ext cx="982929" cy="851733"/>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99" name="Oval"/>
            <p:cNvSpPr/>
            <p:nvPr/>
          </p:nvSpPr>
          <p:spPr>
            <a:xfrm>
              <a:off x="274397" y="621253"/>
              <a:ext cx="1561075" cy="1100257"/>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00" name="Oval"/>
            <p:cNvSpPr/>
            <p:nvPr/>
          </p:nvSpPr>
          <p:spPr>
            <a:xfrm>
              <a:off x="2034681" y="4693273"/>
              <a:ext cx="878351" cy="816690"/>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01" name="Oval"/>
            <p:cNvSpPr/>
            <p:nvPr/>
          </p:nvSpPr>
          <p:spPr>
            <a:xfrm>
              <a:off x="1598518" y="4388559"/>
              <a:ext cx="570231" cy="590133"/>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grpSp>
      <p:pic>
        <p:nvPicPr>
          <p:cNvPr id="14" name="Picture 13" descr="A close up of a logo&#10;&#10;Description automatically generated">
            <a:extLst>
              <a:ext uri="{FF2B5EF4-FFF2-40B4-BE49-F238E27FC236}">
                <a16:creationId xmlns:a16="http://schemas.microsoft.com/office/drawing/2014/main" id="{91FE05CF-272E-014D-918B-892C36CD37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3388" y="6197801"/>
            <a:ext cx="3908612" cy="660199"/>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02"/>
                                        </p:tgtEl>
                                        <p:attrNameLst>
                                          <p:attrName>style.visibility</p:attrName>
                                        </p:attrNameLst>
                                      </p:cBhvr>
                                      <p:to>
                                        <p:strVal val="visible"/>
                                      </p:to>
                                    </p:set>
                                    <p:anim calcmode="lin" valueType="num">
                                      <p:cBhvr>
                                        <p:cTn id="7" dur="500" fill="hold"/>
                                        <p:tgtEl>
                                          <p:spTgt spid="102"/>
                                        </p:tgtEl>
                                        <p:attrNameLst>
                                          <p:attrName>ppt_w</p:attrName>
                                        </p:attrNameLst>
                                      </p:cBhvr>
                                      <p:tavLst>
                                        <p:tav tm="0">
                                          <p:val>
                                            <p:fltVal val="0"/>
                                          </p:val>
                                        </p:tav>
                                        <p:tav tm="100000">
                                          <p:val>
                                            <p:strVal val="#ppt_w"/>
                                          </p:val>
                                        </p:tav>
                                      </p:tavLst>
                                    </p:anim>
                                    <p:anim calcmode="lin" valueType="num">
                                      <p:cBhvr>
                                        <p:cTn id="8" dur="500" fill="hold"/>
                                        <p:tgtEl>
                                          <p:spTgt spid="1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2-desert@2x.jpg" descr="2-desert@2x.jpg"/>
          <p:cNvPicPr>
            <a:picLocks noChangeAspect="1"/>
          </p:cNvPicPr>
          <p:nvPr/>
        </p:nvPicPr>
        <p:blipFill>
          <a:blip r:embed="rId3"/>
          <a:stretch>
            <a:fillRect/>
          </a:stretch>
        </p:blipFill>
        <p:spPr>
          <a:xfrm>
            <a:off x="0" y="5387"/>
            <a:ext cx="12192000" cy="6847228"/>
          </a:xfrm>
          <a:prstGeom prst="rect">
            <a:avLst/>
          </a:prstGeom>
          <a:ln w="12700">
            <a:miter lim="400000"/>
          </a:ln>
        </p:spPr>
      </p:pic>
      <p:grpSp>
        <p:nvGrpSpPr>
          <p:cNvPr id="113" name="Group"/>
          <p:cNvGrpSpPr/>
          <p:nvPr/>
        </p:nvGrpSpPr>
        <p:grpSpPr>
          <a:xfrm>
            <a:off x="63750" y="271778"/>
            <a:ext cx="5447119" cy="5901406"/>
            <a:chOff x="0" y="0"/>
            <a:chExt cx="5447118" cy="5901405"/>
          </a:xfrm>
        </p:grpSpPr>
        <p:sp>
          <p:nvSpPr>
            <p:cNvPr id="108" name="Oval"/>
            <p:cNvSpPr/>
            <p:nvPr/>
          </p:nvSpPr>
          <p:spPr>
            <a:xfrm>
              <a:off x="2583863" y="3376672"/>
              <a:ext cx="1846371" cy="1460205"/>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09" name="Oval"/>
            <p:cNvSpPr/>
            <p:nvPr/>
          </p:nvSpPr>
          <p:spPr>
            <a:xfrm>
              <a:off x="0" y="4142932"/>
              <a:ext cx="305909" cy="283531"/>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10" name="Oval"/>
            <p:cNvSpPr/>
            <p:nvPr/>
          </p:nvSpPr>
          <p:spPr>
            <a:xfrm>
              <a:off x="587424" y="2931524"/>
              <a:ext cx="1846371" cy="2004873"/>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11" name="Oval"/>
            <p:cNvSpPr/>
            <p:nvPr/>
          </p:nvSpPr>
          <p:spPr>
            <a:xfrm>
              <a:off x="3600748" y="4539774"/>
              <a:ext cx="1846371" cy="1361631"/>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12" name="Circle"/>
            <p:cNvSpPr/>
            <p:nvPr/>
          </p:nvSpPr>
          <p:spPr>
            <a:xfrm>
              <a:off x="643142" y="-1"/>
              <a:ext cx="1271631" cy="1267185"/>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grpSp>
      <p:pic>
        <p:nvPicPr>
          <p:cNvPr id="10" name="Picture 9" descr="A close up of a logo&#10;&#10;Description automatically generated">
            <a:extLst>
              <a:ext uri="{FF2B5EF4-FFF2-40B4-BE49-F238E27FC236}">
                <a16:creationId xmlns:a16="http://schemas.microsoft.com/office/drawing/2014/main" id="{B63313D5-85B0-9047-B911-B639CE92FA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3388" y="6197801"/>
            <a:ext cx="3908612" cy="660199"/>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13"/>
                                        </p:tgtEl>
                                        <p:attrNameLst>
                                          <p:attrName>style.visibility</p:attrName>
                                        </p:attrNameLst>
                                      </p:cBhvr>
                                      <p:to>
                                        <p:strVal val="visible"/>
                                      </p:to>
                                    </p:set>
                                    <p:anim calcmode="lin" valueType="num">
                                      <p:cBhvr>
                                        <p:cTn id="7" dur="500" fill="hold"/>
                                        <p:tgtEl>
                                          <p:spTgt spid="113"/>
                                        </p:tgtEl>
                                        <p:attrNameLst>
                                          <p:attrName>ppt_w</p:attrName>
                                        </p:attrNameLst>
                                      </p:cBhvr>
                                      <p:tavLst>
                                        <p:tav tm="0">
                                          <p:val>
                                            <p:fltVal val="0"/>
                                          </p:val>
                                        </p:tav>
                                        <p:tav tm="100000">
                                          <p:val>
                                            <p:strVal val="#ppt_w"/>
                                          </p:val>
                                        </p:tav>
                                      </p:tavLst>
                                    </p:anim>
                                    <p:anim calcmode="lin" valueType="num">
                                      <p:cBhvr>
                                        <p:cTn id="8" dur="500" fill="hold"/>
                                        <p:tgtEl>
                                          <p:spTgt spid="1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9933"/>
        </a:solidFill>
        <a:effectLst/>
      </p:bgPr>
    </p:bg>
    <p:spTree>
      <p:nvGrpSpPr>
        <p:cNvPr id="1" name=""/>
        <p:cNvGrpSpPr/>
        <p:nvPr/>
      </p:nvGrpSpPr>
      <p:grpSpPr>
        <a:xfrm>
          <a:off x="0" y="0"/>
          <a:ext cx="0" cy="0"/>
          <a:chOff x="0" y="0"/>
          <a:chExt cx="0" cy="0"/>
        </a:xfrm>
      </p:grpSpPr>
      <p:pic>
        <p:nvPicPr>
          <p:cNvPr id="118" name="3_jungle@3x.jpg" descr="3_jungle@3x.jpg"/>
          <p:cNvPicPr>
            <a:picLocks noChangeAspect="1"/>
          </p:cNvPicPr>
          <p:nvPr/>
        </p:nvPicPr>
        <p:blipFill>
          <a:blip r:embed="rId3"/>
          <a:stretch>
            <a:fillRect/>
          </a:stretch>
        </p:blipFill>
        <p:spPr>
          <a:xfrm>
            <a:off x="-84303" y="-41957"/>
            <a:ext cx="12360606" cy="6941916"/>
          </a:xfrm>
          <a:prstGeom prst="rect">
            <a:avLst/>
          </a:prstGeom>
          <a:ln w="12700">
            <a:miter lim="400000"/>
          </a:ln>
        </p:spPr>
      </p:pic>
      <p:grpSp>
        <p:nvGrpSpPr>
          <p:cNvPr id="129" name="Group"/>
          <p:cNvGrpSpPr/>
          <p:nvPr/>
        </p:nvGrpSpPr>
        <p:grpSpPr>
          <a:xfrm>
            <a:off x="-482105" y="-76279"/>
            <a:ext cx="12606542" cy="7554682"/>
            <a:chOff x="-1" y="0"/>
            <a:chExt cx="12606540" cy="7554681"/>
          </a:xfrm>
        </p:grpSpPr>
        <p:sp>
          <p:nvSpPr>
            <p:cNvPr id="119" name="Oval"/>
            <p:cNvSpPr/>
            <p:nvPr/>
          </p:nvSpPr>
          <p:spPr>
            <a:xfrm>
              <a:off x="3129715" y="3724732"/>
              <a:ext cx="1846371" cy="1361631"/>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20" name="Oval"/>
            <p:cNvSpPr/>
            <p:nvPr/>
          </p:nvSpPr>
          <p:spPr>
            <a:xfrm>
              <a:off x="-2" y="2808687"/>
              <a:ext cx="1567179" cy="1965835"/>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21" name="Oval"/>
            <p:cNvSpPr/>
            <p:nvPr/>
          </p:nvSpPr>
          <p:spPr>
            <a:xfrm>
              <a:off x="1933375" y="3330384"/>
              <a:ext cx="545861" cy="726985"/>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22" name="Oval"/>
            <p:cNvSpPr/>
            <p:nvPr/>
          </p:nvSpPr>
          <p:spPr>
            <a:xfrm>
              <a:off x="4095799" y="4735433"/>
              <a:ext cx="1846371" cy="1361631"/>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23" name="Oval"/>
            <p:cNvSpPr/>
            <p:nvPr/>
          </p:nvSpPr>
          <p:spPr>
            <a:xfrm>
              <a:off x="1252691" y="0"/>
              <a:ext cx="1685423" cy="2104739"/>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24" name="Oval"/>
            <p:cNvSpPr/>
            <p:nvPr/>
          </p:nvSpPr>
          <p:spPr>
            <a:xfrm>
              <a:off x="1463475" y="4905185"/>
              <a:ext cx="2401103" cy="2649497"/>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25" name="Oval"/>
            <p:cNvSpPr/>
            <p:nvPr/>
          </p:nvSpPr>
          <p:spPr>
            <a:xfrm>
              <a:off x="3328434" y="203200"/>
              <a:ext cx="1567179" cy="1698339"/>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26" name="Oval"/>
            <p:cNvSpPr/>
            <p:nvPr/>
          </p:nvSpPr>
          <p:spPr>
            <a:xfrm>
              <a:off x="4484134" y="1409700"/>
              <a:ext cx="2067787" cy="2649497"/>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27" name="Oval"/>
            <p:cNvSpPr/>
            <p:nvPr/>
          </p:nvSpPr>
          <p:spPr>
            <a:xfrm>
              <a:off x="6690330" y="2959100"/>
              <a:ext cx="3362393" cy="2892895"/>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28" name="Oval"/>
            <p:cNvSpPr/>
            <p:nvPr/>
          </p:nvSpPr>
          <p:spPr>
            <a:xfrm>
              <a:off x="10538753" y="1880322"/>
              <a:ext cx="2067787" cy="2104739"/>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grpSp>
      <p:pic>
        <p:nvPicPr>
          <p:cNvPr id="15" name="Picture 14" descr="A close up of a logo&#10;&#10;Description automatically generated">
            <a:extLst>
              <a:ext uri="{FF2B5EF4-FFF2-40B4-BE49-F238E27FC236}">
                <a16:creationId xmlns:a16="http://schemas.microsoft.com/office/drawing/2014/main" id="{3DE263B9-3B7F-B940-B2D4-18EF2EEFE1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3388" y="6197801"/>
            <a:ext cx="3908612" cy="660199"/>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29"/>
                                        </p:tgtEl>
                                        <p:attrNameLst>
                                          <p:attrName>style.visibility</p:attrName>
                                        </p:attrNameLst>
                                      </p:cBhvr>
                                      <p:to>
                                        <p:strVal val="visible"/>
                                      </p:to>
                                    </p:set>
                                    <p:anim calcmode="lin" valueType="num">
                                      <p:cBhvr>
                                        <p:cTn id="7" dur="500" fill="hold"/>
                                        <p:tgtEl>
                                          <p:spTgt spid="129"/>
                                        </p:tgtEl>
                                        <p:attrNameLst>
                                          <p:attrName>ppt_w</p:attrName>
                                        </p:attrNameLst>
                                      </p:cBhvr>
                                      <p:tavLst>
                                        <p:tav tm="0">
                                          <p:val>
                                            <p:fltVal val="0"/>
                                          </p:val>
                                        </p:tav>
                                        <p:tav tm="100000">
                                          <p:val>
                                            <p:strVal val="#ppt_w"/>
                                          </p:val>
                                        </p:tav>
                                      </p:tavLst>
                                    </p:anim>
                                    <p:anim calcmode="lin" valueType="num">
                                      <p:cBhvr>
                                        <p:cTn id="8" dur="500" fill="hold"/>
                                        <p:tgtEl>
                                          <p:spTgt spid="1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4_urban life@3x.jpg" descr="4_urban life@3x.jpg"/>
          <p:cNvPicPr>
            <a:picLocks noChangeAspect="1"/>
          </p:cNvPicPr>
          <p:nvPr/>
        </p:nvPicPr>
        <p:blipFill>
          <a:blip r:embed="rId3"/>
          <a:stretch>
            <a:fillRect/>
          </a:stretch>
        </p:blipFill>
        <p:spPr>
          <a:xfrm>
            <a:off x="0" y="5387"/>
            <a:ext cx="12192000" cy="6847227"/>
          </a:xfrm>
          <a:prstGeom prst="rect">
            <a:avLst/>
          </a:prstGeom>
          <a:ln w="12700">
            <a:miter lim="400000"/>
          </a:ln>
        </p:spPr>
      </p:pic>
      <p:grpSp>
        <p:nvGrpSpPr>
          <p:cNvPr id="147" name="Group"/>
          <p:cNvGrpSpPr/>
          <p:nvPr/>
        </p:nvGrpSpPr>
        <p:grpSpPr>
          <a:xfrm>
            <a:off x="124881" y="1600230"/>
            <a:ext cx="12226201" cy="4469895"/>
            <a:chOff x="0" y="0"/>
            <a:chExt cx="12226199" cy="4469894"/>
          </a:xfrm>
        </p:grpSpPr>
        <p:sp>
          <p:nvSpPr>
            <p:cNvPr id="135" name="Oval"/>
            <p:cNvSpPr/>
            <p:nvPr/>
          </p:nvSpPr>
          <p:spPr>
            <a:xfrm>
              <a:off x="3373738" y="3630832"/>
              <a:ext cx="529165" cy="680869"/>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36" name="Oval"/>
            <p:cNvSpPr/>
            <p:nvPr/>
          </p:nvSpPr>
          <p:spPr>
            <a:xfrm>
              <a:off x="2458468" y="3392576"/>
              <a:ext cx="809855" cy="755199"/>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37" name="Oval"/>
            <p:cNvSpPr/>
            <p:nvPr/>
          </p:nvSpPr>
          <p:spPr>
            <a:xfrm>
              <a:off x="4928484" y="3176016"/>
              <a:ext cx="1009481" cy="742089"/>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38" name="Oval"/>
            <p:cNvSpPr/>
            <p:nvPr/>
          </p:nvSpPr>
          <p:spPr>
            <a:xfrm>
              <a:off x="-1" y="1958681"/>
              <a:ext cx="1009481" cy="1570973"/>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39" name="Oval"/>
            <p:cNvSpPr/>
            <p:nvPr/>
          </p:nvSpPr>
          <p:spPr>
            <a:xfrm>
              <a:off x="319787" y="3576944"/>
              <a:ext cx="591077" cy="788645"/>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40" name="Oval"/>
            <p:cNvSpPr/>
            <p:nvPr/>
          </p:nvSpPr>
          <p:spPr>
            <a:xfrm>
              <a:off x="86977" y="0"/>
              <a:ext cx="1275473" cy="742087"/>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41" name="Oval"/>
            <p:cNvSpPr/>
            <p:nvPr/>
          </p:nvSpPr>
          <p:spPr>
            <a:xfrm>
              <a:off x="7950007" y="3920520"/>
              <a:ext cx="917349" cy="549375"/>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42" name="Oval"/>
            <p:cNvSpPr/>
            <p:nvPr/>
          </p:nvSpPr>
          <p:spPr>
            <a:xfrm>
              <a:off x="8801417" y="3170268"/>
              <a:ext cx="809855" cy="549375"/>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43" name="Oval"/>
            <p:cNvSpPr/>
            <p:nvPr/>
          </p:nvSpPr>
          <p:spPr>
            <a:xfrm>
              <a:off x="8801417" y="3500805"/>
              <a:ext cx="1367143" cy="742089"/>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44" name="Oval"/>
            <p:cNvSpPr/>
            <p:nvPr/>
          </p:nvSpPr>
          <p:spPr>
            <a:xfrm>
              <a:off x="6686119" y="3455322"/>
              <a:ext cx="1367143" cy="833055"/>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45" name="Oval"/>
            <p:cNvSpPr/>
            <p:nvPr/>
          </p:nvSpPr>
          <p:spPr>
            <a:xfrm>
              <a:off x="6040980" y="630969"/>
              <a:ext cx="1604583" cy="2935135"/>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sp>
          <p:nvSpPr>
            <p:cNvPr id="146" name="Oval"/>
            <p:cNvSpPr/>
            <p:nvPr/>
          </p:nvSpPr>
          <p:spPr>
            <a:xfrm>
              <a:off x="10800808" y="2890669"/>
              <a:ext cx="1425391" cy="842367"/>
            </a:xfrm>
            <a:prstGeom prst="ellipse">
              <a:avLst/>
            </a:prstGeom>
            <a:noFill/>
            <a:ln w="25400" cap="flat">
              <a:solidFill>
                <a:srgbClr val="FF2600"/>
              </a:solidFill>
              <a:prstDash val="solid"/>
              <a:round/>
            </a:ln>
            <a:effectLst/>
          </p:spPr>
          <p:txBody>
            <a:bodyPr wrap="square" lIns="45718" tIns="45718" rIns="45718" bIns="45718" numCol="1" anchor="ctr">
              <a:noAutofit/>
            </a:bodyPr>
            <a:lstStyle/>
            <a:p>
              <a:pPr>
                <a:defRPr>
                  <a:latin typeface="+mj-lt"/>
                  <a:ea typeface="+mj-ea"/>
                  <a:cs typeface="+mj-cs"/>
                  <a:sym typeface="Helvetica"/>
                </a:defRPr>
              </a:pPr>
              <a:endParaRPr/>
            </a:p>
          </p:txBody>
        </p:sp>
      </p:grpSp>
      <p:pic>
        <p:nvPicPr>
          <p:cNvPr id="17" name="Picture 16" descr="A close up of a logo&#10;&#10;Description automatically generated">
            <a:extLst>
              <a:ext uri="{FF2B5EF4-FFF2-40B4-BE49-F238E27FC236}">
                <a16:creationId xmlns:a16="http://schemas.microsoft.com/office/drawing/2014/main" id="{E0801C0F-5408-1341-80AF-1F160CEE74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3388" y="6197801"/>
            <a:ext cx="3908612" cy="660199"/>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47"/>
                                        </p:tgtEl>
                                        <p:attrNameLst>
                                          <p:attrName>style.visibility</p:attrName>
                                        </p:attrNameLst>
                                      </p:cBhvr>
                                      <p:to>
                                        <p:strVal val="visible"/>
                                      </p:to>
                                    </p:set>
                                    <p:anim calcmode="lin" valueType="num">
                                      <p:cBhvr>
                                        <p:cTn id="7" dur="500" fill="hold"/>
                                        <p:tgtEl>
                                          <p:spTgt spid="147"/>
                                        </p:tgtEl>
                                        <p:attrNameLst>
                                          <p:attrName>ppt_w</p:attrName>
                                        </p:attrNameLst>
                                      </p:cBhvr>
                                      <p:tavLst>
                                        <p:tav tm="0">
                                          <p:val>
                                            <p:fltVal val="0"/>
                                          </p:val>
                                        </p:tav>
                                        <p:tav tm="100000">
                                          <p:val>
                                            <p:strVal val="#ppt_w"/>
                                          </p:val>
                                        </p:tav>
                                      </p:tavLst>
                                    </p:anim>
                                    <p:anim calcmode="lin" valueType="num">
                                      <p:cBhvr>
                                        <p:cTn id="8" dur="500" fill="hold"/>
                                        <p:tgtEl>
                                          <p:spTgt spid="1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p:cNvSpPr/>
          <p:nvPr/>
        </p:nvSpPr>
        <p:spPr>
          <a:xfrm>
            <a:off x="-5535" y="4718915"/>
            <a:ext cx="10575891" cy="783486"/>
          </a:xfrm>
          <a:prstGeom prst="rect">
            <a:avLst/>
          </a:prstGeom>
          <a:solidFill>
            <a:srgbClr val="00AEEF"/>
          </a:solidFill>
          <a:ln w="12700">
            <a:miter lim="400000"/>
          </a:ln>
        </p:spPr>
        <p:txBody>
          <a:bodyPr lIns="45718" tIns="45718" rIns="45718" bIns="45718" anchor="ctr"/>
          <a:lstStyle/>
          <a:p>
            <a:endParaRPr/>
          </a:p>
        </p:txBody>
      </p:sp>
      <p:sp>
        <p:nvSpPr>
          <p:cNvPr id="153" name="How does it all link together?"/>
          <p:cNvSpPr txBox="1"/>
          <p:nvPr/>
        </p:nvSpPr>
        <p:spPr>
          <a:xfrm>
            <a:off x="45825" y="4718915"/>
            <a:ext cx="10473171" cy="7834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14300" tIns="114300" rIns="114300" bIns="114300">
            <a:spAutoFit/>
          </a:bodyPr>
          <a:lstStyle>
            <a:lvl1pPr indent="88900">
              <a:lnSpc>
                <a:spcPct val="90000"/>
              </a:lnSpc>
              <a:defRPr sz="4000" b="1" cap="all" spc="250">
                <a:solidFill>
                  <a:srgbClr val="FFFFFF"/>
                </a:solidFill>
              </a:defRPr>
            </a:lvl1pPr>
          </a:lstStyle>
          <a:p>
            <a:r>
              <a:t>How does it all link together?</a:t>
            </a:r>
          </a:p>
        </p:txBody>
      </p:sp>
      <p:sp>
        <p:nvSpPr>
          <p:cNvPr id="154" name="Rectangle"/>
          <p:cNvSpPr/>
          <p:nvPr/>
        </p:nvSpPr>
        <p:spPr>
          <a:xfrm>
            <a:off x="-5534" y="5480915"/>
            <a:ext cx="3467886" cy="783486"/>
          </a:xfrm>
          <a:prstGeom prst="rect">
            <a:avLst/>
          </a:prstGeom>
          <a:solidFill>
            <a:srgbClr val="000000"/>
          </a:solidFill>
          <a:ln w="12700">
            <a:miter lim="400000"/>
          </a:ln>
        </p:spPr>
        <p:txBody>
          <a:bodyPr lIns="45718" tIns="45718" rIns="45718" bIns="45718" anchor="ctr"/>
          <a:lstStyle/>
          <a:p>
            <a:endParaRPr/>
          </a:p>
        </p:txBody>
      </p:sp>
      <p:sp>
        <p:nvSpPr>
          <p:cNvPr id="155" name="ARTICLE 24"/>
          <p:cNvSpPr txBox="1"/>
          <p:nvPr/>
        </p:nvSpPr>
        <p:spPr>
          <a:xfrm>
            <a:off x="96067" y="5480915"/>
            <a:ext cx="3378388" cy="771197"/>
          </a:xfrm>
          <a:prstGeom prst="rect">
            <a:avLst/>
          </a:prstGeom>
          <a:solidFill>
            <a:srgbClr val="0000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14300" tIns="114300" rIns="114300" bIns="114300">
            <a:spAutoFit/>
          </a:bodyPr>
          <a:lstStyle>
            <a:lvl1pPr>
              <a:lnSpc>
                <a:spcPct val="90000"/>
              </a:lnSpc>
              <a:defRPr sz="3900" b="1" spc="195">
                <a:solidFill>
                  <a:srgbClr val="FFFFFF"/>
                </a:solidFill>
              </a:defRPr>
            </a:lvl1pPr>
          </a:lstStyle>
          <a:p>
            <a:r>
              <a:t>ARTICLE 24</a:t>
            </a:r>
          </a:p>
        </p:txBody>
      </p:sp>
      <p:sp>
        <p:nvSpPr>
          <p:cNvPr id="156" name="©Unicef/Dawe"/>
          <p:cNvSpPr txBox="1"/>
          <p:nvPr/>
        </p:nvSpPr>
        <p:spPr>
          <a:xfrm>
            <a:off x="11007183" y="6509373"/>
            <a:ext cx="1080375" cy="264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200">
                <a:solidFill>
                  <a:srgbClr val="FFFFFF"/>
                </a:solidFill>
              </a:defRPr>
            </a:lvl1pPr>
          </a:lstStyle>
          <a:p>
            <a:r>
              <a:t>©Unicef/Dawe</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alpha val="97000"/>
        </a:srgbClr>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580</Words>
  <Application>Microsoft Office PowerPoint</Application>
  <PresentationFormat>Widescreen</PresentationFormat>
  <Paragraphs>43</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Helvetica</vt:lpstr>
      <vt:lpstr>Times New Roman</vt:lpstr>
      <vt:lpstr>Univers Next Pro Heavy Condensed</vt:lpstr>
      <vt:lpstr>Office Theme</vt:lpstr>
      <vt:lpstr>PowerPoint Presentation</vt:lpstr>
      <vt:lpstr>ECOSYSTEM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Sammy</dc:creator>
  <cp:lastModifiedBy>Ms Sammy</cp:lastModifiedBy>
  <cp:revision>2</cp:revision>
  <dcterms:modified xsi:type="dcterms:W3CDTF">2020-12-09T08:25:06Z</dcterms:modified>
</cp:coreProperties>
</file>